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9" r:id="rId4"/>
  </p:sldMasterIdLst>
  <p:notesMasterIdLst>
    <p:notesMasterId r:id="rId48"/>
  </p:notesMasterIdLst>
  <p:sldIdLst>
    <p:sldId id="256" r:id="rId5"/>
    <p:sldId id="453" r:id="rId6"/>
    <p:sldId id="511" r:id="rId7"/>
    <p:sldId id="455" r:id="rId8"/>
    <p:sldId id="532" r:id="rId9"/>
    <p:sldId id="533" r:id="rId10"/>
    <p:sldId id="534" r:id="rId11"/>
    <p:sldId id="535" r:id="rId12"/>
    <p:sldId id="567" r:id="rId13"/>
    <p:sldId id="536" r:id="rId14"/>
    <p:sldId id="537" r:id="rId15"/>
    <p:sldId id="538" r:id="rId16"/>
    <p:sldId id="539" r:id="rId17"/>
    <p:sldId id="540" r:id="rId18"/>
    <p:sldId id="541" r:id="rId19"/>
    <p:sldId id="542" r:id="rId20"/>
    <p:sldId id="543" r:id="rId21"/>
    <p:sldId id="544" r:id="rId22"/>
    <p:sldId id="545" r:id="rId23"/>
    <p:sldId id="546" r:id="rId24"/>
    <p:sldId id="547" r:id="rId25"/>
    <p:sldId id="548" r:id="rId26"/>
    <p:sldId id="549" r:id="rId27"/>
    <p:sldId id="550" r:id="rId28"/>
    <p:sldId id="551" r:id="rId29"/>
    <p:sldId id="552" r:id="rId30"/>
    <p:sldId id="568" r:id="rId31"/>
    <p:sldId id="553" r:id="rId32"/>
    <p:sldId id="531" r:id="rId33"/>
    <p:sldId id="554" r:id="rId34"/>
    <p:sldId id="555" r:id="rId35"/>
    <p:sldId id="556" r:id="rId36"/>
    <p:sldId id="557" r:id="rId37"/>
    <p:sldId id="558" r:id="rId38"/>
    <p:sldId id="559" r:id="rId39"/>
    <p:sldId id="560" r:id="rId40"/>
    <p:sldId id="561" r:id="rId41"/>
    <p:sldId id="562" r:id="rId42"/>
    <p:sldId id="563" r:id="rId43"/>
    <p:sldId id="564" r:id="rId44"/>
    <p:sldId id="565" r:id="rId45"/>
    <p:sldId id="566" r:id="rId46"/>
    <p:sldId id="298" r:id="rId4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200" userDrawn="1">
          <p15:clr>
            <a:srgbClr val="A4A3A4"/>
          </p15:clr>
        </p15:guide>
        <p15:guide id="3" orient="horz" pos="768" userDrawn="1">
          <p15:clr>
            <a:srgbClr val="A4A3A4"/>
          </p15:clr>
        </p15:guide>
        <p15:guide id="4" pos="2880" userDrawn="1">
          <p15:clr>
            <a:srgbClr val="A4A3A4"/>
          </p15:clr>
        </p15:guide>
        <p15:guide id="5" pos="3600" userDrawn="1">
          <p15:clr>
            <a:srgbClr val="A4A3A4"/>
          </p15:clr>
        </p15:guide>
        <p15:guide id="6" pos="4368"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rvin, Megan - Hoboken" initials="MG" lastIdx="38" clrIdx="0"/>
  <p:cmAuthor id="1" name="Michael, Leah - Indianapolis" initials="LM" lastIdx="9" clrIdx="1"/>
  <p:cmAuthor id="2" name="Heaney, Barbara - Hoboken" initials="BH" lastIdx="3" clrIdx="2"/>
  <p:cmAuthor id="3" name="Perry, Nancy - Hoboken" initials="NP"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1B21"/>
    <a:srgbClr val="0000A3"/>
    <a:srgbClr val="0000C0"/>
    <a:srgbClr val="EAEAE9"/>
    <a:srgbClr val="E4E5E3"/>
    <a:srgbClr val="F2F2F1"/>
    <a:srgbClr val="EB9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3" autoAdjust="0"/>
    <p:restoredTop sz="90962" autoAdjust="0"/>
  </p:normalViewPr>
  <p:slideViewPr>
    <p:cSldViewPr>
      <p:cViewPr varScale="1">
        <p:scale>
          <a:sx n="58" d="100"/>
          <a:sy n="58" d="100"/>
        </p:scale>
        <p:origin x="1516" y="52"/>
      </p:cViewPr>
      <p:guideLst>
        <p:guide orient="horz" pos="2160"/>
        <p:guide pos="1200"/>
        <p:guide orient="horz" pos="768"/>
        <p:guide pos="2880"/>
        <p:guide pos="3600"/>
        <p:guide pos="4368"/>
      </p:guideLst>
    </p:cSldViewPr>
  </p:slideViewPr>
  <p:outlineViewPr>
    <p:cViewPr>
      <p:scale>
        <a:sx n="50" d="100"/>
        <a:sy n="50" d="100"/>
      </p:scale>
      <p:origin x="0" y="-23382"/>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81" d="100"/>
          <a:sy n="81" d="100"/>
        </p:scale>
        <p:origin x="287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194C1A8-DC4B-4329-AF88-FD913597DE85}" type="datetimeFigureOut">
              <a:rPr lang="en-US" smtClean="0"/>
              <a:t>5/1/2026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8073E54-D085-4E2E-B9A5-A53D7E51940E}" type="slidenum">
              <a:rPr lang="en-US" smtClean="0"/>
              <a:t>‹#›</a:t>
            </a:fld>
            <a:endParaRPr lang="en-US" dirty="0"/>
          </a:p>
        </p:txBody>
      </p:sp>
    </p:spTree>
    <p:extLst>
      <p:ext uri="{BB962C8B-B14F-4D97-AF65-F5344CB8AC3E}">
        <p14:creationId xmlns:p14="http://schemas.microsoft.com/office/powerpoint/2010/main" val="26307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73E54-D085-4E2E-B9A5-A53D7E51940E}" type="slidenum">
              <a:rPr lang="en-US" smtClean="0"/>
              <a:t>1</a:t>
            </a:fld>
            <a:endParaRPr lang="en-US" dirty="0"/>
          </a:p>
        </p:txBody>
      </p:sp>
    </p:spTree>
    <p:extLst>
      <p:ext uri="{BB962C8B-B14F-4D97-AF65-F5344CB8AC3E}">
        <p14:creationId xmlns:p14="http://schemas.microsoft.com/office/powerpoint/2010/main" val="2678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A8073E54-D085-4E2E-B9A5-A53D7E51940E}" type="slidenum">
              <a:rPr lang="en-US" smtClean="0"/>
              <a:t>2</a:t>
            </a:fld>
            <a:endParaRPr lang="en-US" dirty="0"/>
          </a:p>
        </p:txBody>
      </p:sp>
    </p:spTree>
    <p:extLst>
      <p:ext uri="{BB962C8B-B14F-4D97-AF65-F5344CB8AC3E}">
        <p14:creationId xmlns:p14="http://schemas.microsoft.com/office/powerpoint/2010/main" val="4076804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73E54-D085-4E2E-B9A5-A53D7E51940E}" type="slidenum">
              <a:rPr lang="en-US" smtClean="0"/>
              <a:t>43</a:t>
            </a:fld>
            <a:endParaRPr lang="en-US" dirty="0"/>
          </a:p>
        </p:txBody>
      </p:sp>
    </p:spTree>
    <p:extLst>
      <p:ext uri="{BB962C8B-B14F-4D97-AF65-F5344CB8AC3E}">
        <p14:creationId xmlns:p14="http://schemas.microsoft.com/office/powerpoint/2010/main" val="1997925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hapter Opener: author at top">
    <p:spTree>
      <p:nvGrpSpPr>
        <p:cNvPr id="1" name=""/>
        <p:cNvGrpSpPr/>
        <p:nvPr/>
      </p:nvGrpSpPr>
      <p:grpSpPr>
        <a:xfrm>
          <a:off x="0" y="0"/>
          <a:ext cx="0" cy="0"/>
          <a:chOff x="0" y="0"/>
          <a:chExt cx="0" cy="0"/>
        </a:xfrm>
      </p:grpSpPr>
      <p:sp>
        <p:nvSpPr>
          <p:cNvPr id="5" name="Title "/>
          <p:cNvSpPr>
            <a:spLocks noGrp="1"/>
          </p:cNvSpPr>
          <p:nvPr>
            <p:ph type="title" hasCustomPrompt="1"/>
          </p:nvPr>
        </p:nvSpPr>
        <p:spPr>
          <a:xfrm>
            <a:off x="152400" y="365125"/>
            <a:ext cx="8839200" cy="1387475"/>
          </a:xfrm>
          <a:prstGeom prst="rect">
            <a:avLst/>
          </a:prstGeom>
        </p:spPr>
        <p:txBody>
          <a:bodyPr anchor="b"/>
          <a:lstStyle>
            <a:lvl1pPr algn="ctr">
              <a:defRPr sz="6200" b="0" i="0" baseline="0">
                <a:solidFill>
                  <a:schemeClr val="tx1"/>
                </a:solidFill>
                <a:latin typeface="Times New Roman" charset="0"/>
                <a:ea typeface="Times New Roman" charset="0"/>
                <a:cs typeface="Times New Roman" charset="0"/>
              </a:defRPr>
            </a:lvl1pPr>
          </a:lstStyle>
          <a:p>
            <a:r>
              <a:rPr lang="en-US" dirty="0"/>
              <a:t>Click to Edit Book Title</a:t>
            </a:r>
          </a:p>
        </p:txBody>
      </p:sp>
      <p:sp>
        <p:nvSpPr>
          <p:cNvPr id="6" name="Edition"/>
          <p:cNvSpPr>
            <a:spLocks noGrp="1"/>
          </p:cNvSpPr>
          <p:nvPr>
            <p:ph sz="quarter" idx="21" hasCustomPrompt="1"/>
          </p:nvPr>
        </p:nvSpPr>
        <p:spPr>
          <a:xfrm>
            <a:off x="152400" y="1758696"/>
            <a:ext cx="8839200" cy="609600"/>
          </a:xfrm>
          <a:prstGeom prst="rect">
            <a:avLst/>
          </a:prstGeom>
        </p:spPr>
        <p:txBody>
          <a:bodyPr/>
          <a:lstStyle>
            <a:lvl1pPr marL="0" indent="0" algn="ctr">
              <a:buFontTx/>
              <a:buNone/>
              <a:defRPr sz="2900" b="1" i="0" baseline="0">
                <a:latin typeface="Times New Roman" charset="0"/>
                <a:ea typeface="Times New Roman" charset="0"/>
                <a:cs typeface="Times New Roman" charset="0"/>
              </a:defRPr>
            </a:lvl1pPr>
          </a:lstStyle>
          <a:p>
            <a:pPr lvl="0"/>
            <a:r>
              <a:rPr lang="en-US" dirty="0"/>
              <a:t>Third Edition</a:t>
            </a:r>
          </a:p>
        </p:txBody>
      </p:sp>
      <p:sp>
        <p:nvSpPr>
          <p:cNvPr id="15" name="Author"/>
          <p:cNvSpPr>
            <a:spLocks noGrp="1"/>
          </p:cNvSpPr>
          <p:nvPr>
            <p:ph sz="quarter" idx="23" hasCustomPrompt="1"/>
          </p:nvPr>
        </p:nvSpPr>
        <p:spPr>
          <a:xfrm>
            <a:off x="152400" y="2368296"/>
            <a:ext cx="8839200" cy="679704"/>
          </a:xfrm>
          <a:prstGeom prst="rect">
            <a:avLst/>
          </a:prstGeom>
        </p:spPr>
        <p:txBody>
          <a:bodyPr/>
          <a:lstStyle>
            <a:lvl1pPr marL="0" indent="0" algn="ctr">
              <a:buFontTx/>
              <a:buNone/>
              <a:defRPr baseline="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David Klein</a:t>
            </a:r>
            <a:endParaRPr lang="en-US" dirty="0"/>
          </a:p>
        </p:txBody>
      </p:sp>
      <p:sp>
        <p:nvSpPr>
          <p:cNvPr id="7" name="CN"/>
          <p:cNvSpPr>
            <a:spLocks noGrp="1"/>
          </p:cNvSpPr>
          <p:nvPr>
            <p:ph sz="quarter" idx="19" hasCustomPrompt="1"/>
          </p:nvPr>
        </p:nvSpPr>
        <p:spPr>
          <a:xfrm>
            <a:off x="152400" y="3733800"/>
            <a:ext cx="8839200" cy="533400"/>
          </a:xfrm>
          <a:prstGeom prst="rect">
            <a:avLst/>
          </a:prstGeom>
        </p:spPr>
        <p:txBody>
          <a:bodyPr/>
          <a:lstStyle>
            <a:lvl1pPr marL="0" indent="0" algn="ctr">
              <a:buNone/>
              <a:defRPr sz="4000" b="1" i="0" baseline="0">
                <a:solidFill>
                  <a:schemeClr val="accent1"/>
                </a:solidFill>
                <a:latin typeface="Times New Roman" charset="0"/>
                <a:ea typeface="Times New Roman" charset="0"/>
                <a:cs typeface="Times New Roman" charset="0"/>
              </a:defRPr>
            </a:lvl1pPr>
          </a:lstStyle>
          <a:p>
            <a:pPr lvl="0"/>
            <a:r>
              <a:rPr lang="en-US" dirty="0"/>
              <a:t>Chapter 1</a:t>
            </a:r>
          </a:p>
        </p:txBody>
      </p:sp>
      <p:sp>
        <p:nvSpPr>
          <p:cNvPr id="8" name="CT"/>
          <p:cNvSpPr>
            <a:spLocks noGrp="1"/>
          </p:cNvSpPr>
          <p:nvPr>
            <p:ph sz="quarter" idx="20" hasCustomPrompt="1"/>
          </p:nvPr>
        </p:nvSpPr>
        <p:spPr>
          <a:xfrm>
            <a:off x="152400" y="4267200"/>
            <a:ext cx="8839200" cy="2286000"/>
          </a:xfrm>
          <a:prstGeom prst="rect">
            <a:avLst/>
          </a:prstGeom>
        </p:spPr>
        <p:txBody>
          <a:bodyPr anchor="ctr"/>
          <a:lstStyle>
            <a:lvl1pPr marL="0" indent="0" algn="ctr">
              <a:buNone/>
              <a:defRPr sz="3800" b="0" i="0">
                <a:latin typeface="Times New Roman" charset="0"/>
                <a:ea typeface="Times New Roman" charset="0"/>
                <a:cs typeface="Times New Roman"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Chapter Title</a:t>
            </a:r>
          </a:p>
        </p:txBody>
      </p:sp>
      <p:sp>
        <p:nvSpPr>
          <p:cNvPr id="3" name="Invisible animation alert"/>
          <p:cNvSpPr>
            <a:spLocks noGrp="1"/>
          </p:cNvSpPr>
          <p:nvPr>
            <p:ph sz="quarter" idx="24" hasCustomPrompt="1"/>
          </p:nvPr>
        </p:nvSpPr>
        <p:spPr>
          <a:xfrm>
            <a:off x="152400" y="6629400"/>
            <a:ext cx="8839200" cy="228600"/>
          </a:xfrm>
          <a:prstGeom prst="rect">
            <a:avLst/>
          </a:prstGeom>
        </p:spPr>
        <p:txBody>
          <a:bodyPr/>
          <a:lstStyle>
            <a:lvl1pPr marL="0" indent="0">
              <a:buNone/>
              <a:defRPr lang="en-US" sz="600" b="0" i="0" smtClean="0">
                <a:effectLst/>
              </a:defRPr>
            </a:lvl1pPr>
          </a:lstStyle>
          <a:p>
            <a:pPr lvl="0"/>
            <a:r>
              <a:rPr lang="en-US" b="0" i="0" dirty="0">
                <a:solidFill>
                  <a:srgbClr val="000000"/>
                </a:solidFill>
                <a:effectLst/>
                <a:latin typeface="Calibri" charset="0"/>
              </a:rPr>
              <a:t>invisible animation alert</a:t>
            </a:r>
            <a:endParaRPr lang="en-US" dirty="0"/>
          </a:p>
        </p:txBody>
      </p:sp>
      <p:sp>
        <p:nvSpPr>
          <p:cNvPr id="13" name="Rectangle 12"/>
          <p:cNvSpPr/>
          <p:nvPr/>
        </p:nvSpPr>
        <p:spPr>
          <a:xfrm>
            <a:off x="0" y="304800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plus question and answer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4"/>
          <p:cNvSpPr>
            <a:spLocks noGrp="1"/>
          </p:cNvSpPr>
          <p:nvPr>
            <p:ph sz="quarter" idx="16" hasCustomPrompt="1"/>
          </p:nvPr>
        </p:nvSpPr>
        <p:spPr>
          <a:xfrm>
            <a:off x="304800" y="1752600"/>
            <a:ext cx="8534400" cy="4419600"/>
          </a:xfrm>
          <a:prstGeom prst="rect">
            <a:avLst/>
          </a:prstGeom>
        </p:spPr>
        <p:txBody>
          <a:bodyPr/>
          <a:lstStyle>
            <a:lvl1pPr marL="0" indent="0">
              <a:spcBef>
                <a:spcPts val="1000"/>
              </a:spcBef>
              <a:buNone/>
              <a:defRPr sz="2800" baseline="0"/>
            </a:lvl1pPr>
            <a:lvl2pPr marL="809625" indent="-460375">
              <a:spcBef>
                <a:spcPts val="1000"/>
              </a:spcBef>
              <a:buClr>
                <a:schemeClr val="accent2"/>
              </a:buClr>
              <a:buFont typeface="+mj-lt"/>
              <a:buAutoNum type="alphaLcPeriod"/>
              <a:tabLst/>
              <a:defRPr sz="2800"/>
            </a:lvl2pPr>
            <a:lvl3pPr marL="914400" indent="0">
              <a:buNone/>
              <a:defRPr sz="2800"/>
            </a:lvl3pPr>
            <a:lvl4pPr marL="1371600" indent="0">
              <a:buNone/>
              <a:defRPr sz="2800"/>
            </a:lvl4pPr>
            <a:lvl5pPr marL="1828800" indent="0">
              <a:buNone/>
              <a:defRPr sz="2800"/>
            </a:lvl5pPr>
          </a:lstStyle>
          <a:p>
            <a:pPr lvl="0"/>
            <a:r>
              <a:rPr lang="en-US" dirty="0"/>
              <a:t>Click to add question</a:t>
            </a:r>
          </a:p>
          <a:p>
            <a:pPr lvl="1"/>
            <a:endParaRPr lang="en-US" dirty="0"/>
          </a:p>
        </p:txBody>
      </p:sp>
      <p:sp>
        <p:nvSpPr>
          <p:cNvPr id="3" name="Slide Number Placeholder 2"/>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plus image, figure title, caption, and source">
    <p:spTree>
      <p:nvGrpSpPr>
        <p:cNvPr id="1" name=""/>
        <p:cNvGrpSpPr/>
        <p:nvPr/>
      </p:nvGrpSpPr>
      <p:grpSpPr>
        <a:xfrm>
          <a:off x="0" y="0"/>
          <a:ext cx="0" cy="0"/>
          <a:chOff x="0" y="0"/>
          <a:chExt cx="0" cy="0"/>
        </a:xfrm>
      </p:grpSpPr>
      <p:sp>
        <p:nvSpPr>
          <p:cNvPr id="5" name="Title "/>
          <p:cNvSpPr>
            <a:spLocks noGrp="1"/>
          </p:cNvSpPr>
          <p:nvPr>
            <p:ph type="title"/>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a:t>Click to edit Master title style</a:t>
            </a:r>
            <a:endParaRPr lang="en-US" dirty="0"/>
          </a:p>
        </p:txBody>
      </p:sp>
      <p:sp>
        <p:nvSpPr>
          <p:cNvPr id="6" name="Content Placeholder 10"/>
          <p:cNvSpPr>
            <a:spLocks noGrp="1"/>
          </p:cNvSpPr>
          <p:nvPr>
            <p:ph sz="quarter" idx="16" hasCustomPrompt="1"/>
          </p:nvPr>
        </p:nvSpPr>
        <p:spPr>
          <a:xfrm>
            <a:off x="304800" y="1752600"/>
            <a:ext cx="8534400" cy="29083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r>
              <a:rPr lang="en-US" dirty="0"/>
              <a:t>Click to add image</a:t>
            </a:r>
          </a:p>
        </p:txBody>
      </p:sp>
      <p:sp>
        <p:nvSpPr>
          <p:cNvPr id="7" name="Figure title"/>
          <p:cNvSpPr>
            <a:spLocks noGrp="1"/>
          </p:cNvSpPr>
          <p:nvPr>
            <p:ph sz="quarter" idx="15" hasCustomPrompt="1"/>
          </p:nvPr>
        </p:nvSpPr>
        <p:spPr>
          <a:xfrm>
            <a:off x="304800" y="4768850"/>
            <a:ext cx="8534400" cy="425450"/>
          </a:xfrm>
          <a:prstGeom prst="rect">
            <a:avLst/>
          </a:prstGeom>
        </p:spPr>
        <p:txBody>
          <a:bodyPr/>
          <a:lstStyle>
            <a:lvl1pPr marL="0" indent="0">
              <a:spcBef>
                <a:spcPts val="1000"/>
              </a:spcBef>
              <a:buFont typeface="Arial" charset="0"/>
              <a:buNone/>
              <a:defRPr sz="2000" b="1" i="0" baseline="0">
                <a:solidFill>
                  <a:schemeClr val="tx1"/>
                </a:solidFill>
                <a:latin typeface="Times New Roman" charset="0"/>
                <a:ea typeface="Times New Roman" charset="0"/>
                <a:cs typeface="Times New Roman" charset="0"/>
              </a:defRPr>
            </a:lvl1pPr>
            <a:lvl2pPr marL="803275" indent="-450850">
              <a:spcBef>
                <a:spcPts val="1000"/>
              </a:spcBef>
              <a:buFont typeface="+mj-lt"/>
              <a:buAutoNum type="alphaLcPeriod"/>
              <a:tabLst/>
              <a:defRPr sz="2800" b="0" i="0" baseline="0">
                <a:solidFill>
                  <a:schemeClr val="tx1"/>
                </a:solidFill>
                <a:latin typeface="Source Sans Pro" charset="0"/>
                <a:ea typeface="Source Sans Pro" charset="0"/>
                <a:cs typeface="Source Sans Pro" charset="0"/>
              </a:defRPr>
            </a:lvl2pPr>
          </a:lstStyle>
          <a:p>
            <a:pPr lvl="0"/>
            <a:r>
              <a:rPr lang="en-US" sz="2000" dirty="0"/>
              <a:t>Click to add figure title</a:t>
            </a:r>
          </a:p>
          <a:p>
            <a:pPr lvl="0"/>
            <a:endParaRPr lang="en-US" dirty="0"/>
          </a:p>
        </p:txBody>
      </p:sp>
      <p:sp>
        <p:nvSpPr>
          <p:cNvPr id="8" name="Figure caption"/>
          <p:cNvSpPr>
            <a:spLocks noGrp="1"/>
          </p:cNvSpPr>
          <p:nvPr>
            <p:ph sz="quarter" idx="17" hasCustomPrompt="1"/>
          </p:nvPr>
        </p:nvSpPr>
        <p:spPr>
          <a:xfrm>
            <a:off x="304800" y="5302250"/>
            <a:ext cx="8534400" cy="381000"/>
          </a:xfrm>
          <a:prstGeom prst="rect">
            <a:avLst/>
          </a:prstGeom>
        </p:spPr>
        <p:txBody>
          <a:bodyPr/>
          <a:lstStyle>
            <a:lvl1pPr marL="0" indent="0">
              <a:spcBef>
                <a:spcPts val="1000"/>
              </a:spcBef>
              <a:buFont typeface="Arial" charset="0"/>
              <a:buNone/>
              <a:defRPr sz="2000" b="0" i="0" baseline="0">
                <a:solidFill>
                  <a:schemeClr val="tx1"/>
                </a:solidFill>
                <a:latin typeface="Times New Roman" charset="0"/>
                <a:ea typeface="Times New Roman" charset="0"/>
                <a:cs typeface="Times New Roman" charset="0"/>
              </a:defRPr>
            </a:lvl1pPr>
            <a:lvl2pPr marL="803275" indent="-450850">
              <a:spcBef>
                <a:spcPts val="1000"/>
              </a:spcBef>
              <a:buFont typeface="+mj-lt"/>
              <a:buAutoNum type="alphaLcPeriod"/>
              <a:tabLst/>
              <a:defRPr sz="2800" b="0" i="0" baseline="0">
                <a:solidFill>
                  <a:schemeClr val="tx1"/>
                </a:solidFill>
                <a:latin typeface="Source Sans Pro" charset="0"/>
                <a:ea typeface="Source Sans Pro" charset="0"/>
                <a:cs typeface="Source Sans Pro" charset="0"/>
              </a:defRPr>
            </a:lvl2pPr>
          </a:lstStyle>
          <a:p>
            <a:pPr lvl="0"/>
            <a:r>
              <a:rPr lang="en-US" sz="2000" dirty="0"/>
              <a:t>Click to add figure caption</a:t>
            </a:r>
            <a:endParaRPr lang="en-US" dirty="0"/>
          </a:p>
        </p:txBody>
      </p:sp>
      <p:sp>
        <p:nvSpPr>
          <p:cNvPr id="13" name="Figure source note"/>
          <p:cNvSpPr>
            <a:spLocks noGrp="1"/>
          </p:cNvSpPr>
          <p:nvPr>
            <p:ph sz="quarter" idx="19" hasCustomPrompt="1"/>
          </p:nvPr>
        </p:nvSpPr>
        <p:spPr>
          <a:xfrm>
            <a:off x="304800" y="5791200"/>
            <a:ext cx="8534400" cy="457200"/>
          </a:xfrm>
          <a:prstGeom prst="rect">
            <a:avLst/>
          </a:prstGeom>
        </p:spPr>
        <p:txBody>
          <a:bodyPr/>
          <a:lstStyle>
            <a:lvl1pPr marL="0" indent="0">
              <a:buFontTx/>
              <a:buNone/>
              <a:defRPr sz="1600" baseline="0">
                <a:latin typeface="Times New Roman" charset="0"/>
                <a:ea typeface="Times New Roman" charset="0"/>
                <a:cs typeface="Times New Roman"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600" dirty="0">
                <a:latin typeface="Times New Roman" charset="0"/>
                <a:ea typeface="Times New Roman" charset="0"/>
                <a:cs typeface="Times New Roman" charset="0"/>
              </a:rPr>
              <a:t>Click to add figure source note</a:t>
            </a:r>
            <a:endParaRPr lang="en-US" dirty="0"/>
          </a:p>
        </p:txBody>
      </p:sp>
      <p:sp>
        <p:nvSpPr>
          <p:cNvPr id="11" name="Slide Number Placeholder 3"/>
          <p:cNvSpPr>
            <a:spLocks noGrp="1"/>
          </p:cNvSpPr>
          <p:nvPr>
            <p:ph type="sldNum" sz="quarter" idx="11"/>
          </p:nvPr>
        </p:nvSpPr>
        <p:spPr>
          <a:xfrm>
            <a:off x="6457950" y="6356350"/>
            <a:ext cx="2381250" cy="365125"/>
          </a:xfrm>
        </p:spPr>
        <p:txBody>
          <a:bodyPr/>
          <a:lstStyle/>
          <a:p>
            <a:fld id="{67B19427-F580-D146-B60E-4CADEE75497F}" type="slidenum">
              <a:rPr lang="en-US" smtClean="0"/>
              <a:pPr/>
              <a:t>‹#›</a:t>
            </a:fld>
            <a:endParaRPr lang="en-US" dirty="0"/>
          </a:p>
        </p:txBody>
      </p:sp>
      <p:sp>
        <p:nvSpPr>
          <p:cNvPr id="10" name="Footer Placeholder 2"/>
          <p:cNvSpPr>
            <a:spLocks noGrp="1"/>
          </p:cNvSpPr>
          <p:nvPr>
            <p:ph type="ftr" sz="quarter" idx="10"/>
          </p:nvPr>
        </p:nvSpPr>
        <p:spPr>
          <a:xfrm>
            <a:off x="3028950" y="6400800"/>
            <a:ext cx="3086100" cy="365125"/>
          </a:xfrm>
        </p:spPr>
        <p:txBody>
          <a:bodyPr/>
          <a:lstStyle/>
          <a:p>
            <a:r>
              <a:rPr lang="en-IN" dirty="0"/>
              <a:t>Copyright ©2016 John Wiley &amp; Sons, Inc.</a:t>
            </a:r>
            <a:r>
              <a:rPr lang="en-US" dirty="0"/>
              <a:t> </a:t>
            </a:r>
          </a:p>
        </p:txBody>
      </p:sp>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plus figure title, caption, and source">
    <p:spTree>
      <p:nvGrpSpPr>
        <p:cNvPr id="1" name=""/>
        <p:cNvGrpSpPr/>
        <p:nvPr/>
      </p:nvGrpSpPr>
      <p:grpSpPr>
        <a:xfrm>
          <a:off x="0" y="0"/>
          <a:ext cx="0" cy="0"/>
          <a:chOff x="0" y="0"/>
          <a:chExt cx="0" cy="0"/>
        </a:xfrm>
      </p:grpSpPr>
      <p:sp>
        <p:nvSpPr>
          <p:cNvPr id="11" name="Figure title"/>
          <p:cNvSpPr>
            <a:spLocks noGrp="1"/>
          </p:cNvSpPr>
          <p:nvPr>
            <p:ph type="title" hasCustomPrompt="1"/>
          </p:nvPr>
        </p:nvSpPr>
        <p:spPr>
          <a:xfrm>
            <a:off x="304800" y="4768850"/>
            <a:ext cx="8543926" cy="425450"/>
          </a:xfrm>
        </p:spPr>
        <p:txBody>
          <a:bodyPr>
            <a:normAutofit/>
          </a:bodyPr>
          <a:lstStyle>
            <a:lvl1pPr>
              <a:defRPr sz="2000" b="1">
                <a:solidFill>
                  <a:schemeClr val="tx1"/>
                </a:solidFill>
              </a:defRPr>
            </a:lvl1pPr>
          </a:lstStyle>
          <a:p>
            <a:r>
              <a:rPr lang="en-US" dirty="0"/>
              <a:t>Click to add figure title</a:t>
            </a:r>
          </a:p>
        </p:txBody>
      </p:sp>
      <p:sp>
        <p:nvSpPr>
          <p:cNvPr id="5" name="Content Placeholder 2"/>
          <p:cNvSpPr>
            <a:spLocks noGrp="1"/>
          </p:cNvSpPr>
          <p:nvPr>
            <p:ph idx="1" hasCustomPrompt="1"/>
          </p:nvPr>
        </p:nvSpPr>
        <p:spPr>
          <a:xfrm>
            <a:off x="304800" y="820739"/>
            <a:ext cx="8534400" cy="3840161"/>
          </a:xfrm>
          <a:prstGeom prst="rect">
            <a:avLst/>
          </a:prstGeom>
        </p:spPr>
        <p:txBody>
          <a:bodyPr/>
          <a:lstStyle>
            <a:lvl1pPr marL="0" indent="0">
              <a:buNone/>
              <a:defRPr b="0" i="0">
                <a:latin typeface="Times New Roman" charset="0"/>
                <a:ea typeface="Times New Roman" charset="0"/>
                <a:cs typeface="Times New Roman" charset="0"/>
              </a:defRPr>
            </a:lvl1pPr>
          </a:lstStyle>
          <a:p>
            <a:pPr lvl="0"/>
            <a:r>
              <a:rPr lang="en-US" dirty="0"/>
              <a:t>Click to add image</a:t>
            </a:r>
          </a:p>
        </p:txBody>
      </p:sp>
      <p:sp>
        <p:nvSpPr>
          <p:cNvPr id="7" name="Figure caption"/>
          <p:cNvSpPr>
            <a:spLocks noGrp="1"/>
          </p:cNvSpPr>
          <p:nvPr>
            <p:ph sz="quarter" idx="17" hasCustomPrompt="1"/>
          </p:nvPr>
        </p:nvSpPr>
        <p:spPr>
          <a:xfrm>
            <a:off x="304800" y="5302250"/>
            <a:ext cx="8534400" cy="381000"/>
          </a:xfrm>
          <a:prstGeom prst="rect">
            <a:avLst/>
          </a:prstGeom>
        </p:spPr>
        <p:txBody>
          <a:bodyPr/>
          <a:lstStyle>
            <a:lvl1pPr marL="0" indent="0">
              <a:spcBef>
                <a:spcPts val="1000"/>
              </a:spcBef>
              <a:buFont typeface="Arial" charset="0"/>
              <a:buNone/>
              <a:defRPr sz="2000" b="0" i="0" baseline="0">
                <a:solidFill>
                  <a:schemeClr val="tx1"/>
                </a:solidFill>
                <a:latin typeface="Times New Roman" charset="0"/>
                <a:ea typeface="Times New Roman" charset="0"/>
                <a:cs typeface="Times New Roman" charset="0"/>
              </a:defRPr>
            </a:lvl1pPr>
            <a:lvl2pPr marL="803275" indent="-450850">
              <a:spcBef>
                <a:spcPts val="1000"/>
              </a:spcBef>
              <a:buFont typeface="+mj-lt"/>
              <a:buAutoNum type="alphaLcPeriod"/>
              <a:tabLst/>
              <a:defRPr sz="2800" b="0" i="0" baseline="0">
                <a:solidFill>
                  <a:schemeClr val="tx1"/>
                </a:solidFill>
                <a:latin typeface="Source Sans Pro" charset="0"/>
                <a:ea typeface="Source Sans Pro" charset="0"/>
                <a:cs typeface="Source Sans Pro" charset="0"/>
              </a:defRPr>
            </a:lvl2pPr>
          </a:lstStyle>
          <a:p>
            <a:pPr lvl="0"/>
            <a:r>
              <a:rPr lang="en-US" sz="2000" dirty="0"/>
              <a:t>Click to add figure caption</a:t>
            </a:r>
            <a:endParaRPr lang="en-US" dirty="0"/>
          </a:p>
        </p:txBody>
      </p:sp>
      <p:sp>
        <p:nvSpPr>
          <p:cNvPr id="13" name="Figure source note"/>
          <p:cNvSpPr>
            <a:spLocks noGrp="1"/>
          </p:cNvSpPr>
          <p:nvPr>
            <p:ph sz="quarter" idx="19" hasCustomPrompt="1"/>
          </p:nvPr>
        </p:nvSpPr>
        <p:spPr>
          <a:xfrm>
            <a:off x="314326" y="5785104"/>
            <a:ext cx="8534400" cy="457200"/>
          </a:xfrm>
          <a:prstGeom prst="rect">
            <a:avLst/>
          </a:prstGeom>
        </p:spPr>
        <p:txBody>
          <a:bodyPr/>
          <a:lstStyle>
            <a:lvl1pPr marL="0" indent="0">
              <a:buFontTx/>
              <a:buNone/>
              <a:defRPr sz="1600" baseline="0">
                <a:latin typeface="Times New Roman" charset="0"/>
                <a:ea typeface="Times New Roman" charset="0"/>
                <a:cs typeface="Times New Roman"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z="1600" dirty="0">
                <a:latin typeface="Times New Roman" charset="0"/>
                <a:ea typeface="Times New Roman" charset="0"/>
                <a:cs typeface="Times New Roman" charset="0"/>
              </a:rPr>
              <a:t>Click to add figure source note</a:t>
            </a:r>
            <a:endParaRPr lang="en-US" dirty="0"/>
          </a:p>
        </p:txBody>
      </p:sp>
      <p:sp>
        <p:nvSpPr>
          <p:cNvPr id="9" name="Slide Number Placeholder 5"/>
          <p:cNvSpPr>
            <a:spLocks noGrp="1"/>
          </p:cNvSpPr>
          <p:nvPr>
            <p:ph type="sldNum" sz="quarter" idx="12"/>
          </p:nvPr>
        </p:nvSpPr>
        <p:spPr>
          <a:xfrm>
            <a:off x="6457950" y="6356350"/>
            <a:ext cx="2381250" cy="365125"/>
          </a:xfrm>
        </p:spPr>
        <p:txBody>
          <a:bodyPr/>
          <a:lstStyle>
            <a:lvl1pPr>
              <a:defRPr b="0" i="0">
                <a:latin typeface="Times New Roman" charset="0"/>
                <a:ea typeface="Times New Roman" charset="0"/>
                <a:cs typeface="Times New Roman" charset="0"/>
              </a:defRPr>
            </a:lvl1pPr>
          </a:lstStyle>
          <a:p>
            <a:fld id="{67B19427-F580-D146-B60E-4CADEE75497F}" type="slidenum">
              <a:rPr lang="en-US" smtClean="0"/>
              <a:pPr/>
              <a:t>‹#›</a:t>
            </a:fld>
            <a:endParaRPr lang="en-US" dirty="0"/>
          </a:p>
        </p:txBody>
      </p:sp>
      <p:sp>
        <p:nvSpPr>
          <p:cNvPr id="10" name="Footer Placeholder 4"/>
          <p:cNvSpPr>
            <a:spLocks noGrp="1"/>
          </p:cNvSpPr>
          <p:nvPr>
            <p:ph type="ftr" sz="quarter" idx="11"/>
          </p:nvPr>
        </p:nvSpPr>
        <p:spPr>
          <a:xfrm>
            <a:off x="3028950" y="6400800"/>
            <a:ext cx="3086100" cy="365125"/>
          </a:xfrm>
        </p:spPr>
        <p:txBody>
          <a:bodyPr/>
          <a:lstStyle>
            <a:lvl1pPr>
              <a:defRPr b="0" i="0">
                <a:latin typeface="Times New Roman" charset="0"/>
                <a:ea typeface="Times New Roman" charset="0"/>
                <a:cs typeface="Times New Roman" charset="0"/>
              </a:defRPr>
            </a:lvl1pPr>
          </a:lstStyle>
          <a:p>
            <a:r>
              <a:rPr lang="en-IN" dirty="0"/>
              <a:t>Copyright ©2016 John Wiley &amp; Sons, Inc.</a:t>
            </a:r>
            <a:r>
              <a:rPr lang="en-US" dirty="0"/>
              <a:t> </a:t>
            </a:r>
          </a:p>
        </p:txBody>
      </p:sp>
    </p:spTree>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plus figure title">
    <p:spTree>
      <p:nvGrpSpPr>
        <p:cNvPr id="1" name=""/>
        <p:cNvGrpSpPr/>
        <p:nvPr/>
      </p:nvGrpSpPr>
      <p:grpSpPr>
        <a:xfrm>
          <a:off x="0" y="0"/>
          <a:ext cx="0" cy="0"/>
          <a:chOff x="0" y="0"/>
          <a:chExt cx="0" cy="0"/>
        </a:xfrm>
      </p:grpSpPr>
      <p:sp>
        <p:nvSpPr>
          <p:cNvPr id="6" name="Figure title"/>
          <p:cNvSpPr>
            <a:spLocks noGrp="1"/>
          </p:cNvSpPr>
          <p:nvPr>
            <p:ph type="title" hasCustomPrompt="1"/>
          </p:nvPr>
        </p:nvSpPr>
        <p:spPr>
          <a:xfrm>
            <a:off x="304800" y="5812630"/>
            <a:ext cx="8534400" cy="435770"/>
          </a:xfrm>
          <a:prstGeom prst="rect">
            <a:avLst/>
          </a:prstGeom>
        </p:spPr>
        <p:txBody>
          <a:bodyPr>
            <a:normAutofit/>
          </a:bodyPr>
          <a:lstStyle>
            <a:lvl1pPr algn="ctr">
              <a:defRPr sz="1600" b="0" i="0" baseline="0">
                <a:solidFill>
                  <a:schemeClr val="tx1"/>
                </a:solidFill>
                <a:latin typeface="Times New Roman" charset="0"/>
                <a:ea typeface="Times New Roman" charset="0"/>
                <a:cs typeface="Times New Roman" charset="0"/>
              </a:defRPr>
            </a:lvl1pPr>
          </a:lstStyle>
          <a:p>
            <a:r>
              <a:rPr lang="en-US" dirty="0"/>
              <a:t>Click to add figure caption</a:t>
            </a:r>
          </a:p>
        </p:txBody>
      </p:sp>
      <p:sp>
        <p:nvSpPr>
          <p:cNvPr id="5" name="Content Placeholder 2"/>
          <p:cNvSpPr>
            <a:spLocks noGrp="1"/>
          </p:cNvSpPr>
          <p:nvPr>
            <p:ph idx="1" hasCustomPrompt="1"/>
          </p:nvPr>
        </p:nvSpPr>
        <p:spPr>
          <a:xfrm>
            <a:off x="304800" y="820738"/>
            <a:ext cx="8534400" cy="4883942"/>
          </a:xfrm>
          <a:prstGeom prst="rect">
            <a:avLst/>
          </a:prstGeom>
        </p:spPr>
        <p:txBody>
          <a:bodyPr/>
          <a:lstStyle>
            <a:lvl1pPr marL="0" indent="0">
              <a:buNone/>
              <a:defRPr b="0" i="0" baseline="0">
                <a:latin typeface="Times New Roman" charset="0"/>
                <a:ea typeface="Times New Roman" charset="0"/>
                <a:cs typeface="Times New Roman" charset="0"/>
              </a:defRPr>
            </a:lvl1pPr>
          </a:lstStyle>
          <a:p>
            <a:pPr lvl="0"/>
            <a:r>
              <a:rPr lang="en-US" dirty="0"/>
              <a:t>Click to add image</a:t>
            </a:r>
          </a:p>
        </p:txBody>
      </p:sp>
      <p:sp>
        <p:nvSpPr>
          <p:cNvPr id="7" name="Slide Number Placeholder 5"/>
          <p:cNvSpPr>
            <a:spLocks noGrp="1"/>
          </p:cNvSpPr>
          <p:nvPr>
            <p:ph type="sldNum" sz="quarter" idx="12"/>
          </p:nvPr>
        </p:nvSpPr>
        <p:spPr>
          <a:xfrm>
            <a:off x="6457950" y="6356350"/>
            <a:ext cx="2381250" cy="365125"/>
          </a:xfrm>
        </p:spPr>
        <p:txBody>
          <a:bodyPr/>
          <a:lstStyle>
            <a:lvl1pPr>
              <a:defRPr b="0" i="0">
                <a:latin typeface="Times New Roman" charset="0"/>
                <a:ea typeface="Times New Roman" charset="0"/>
                <a:cs typeface="Times New Roman" charset="0"/>
              </a:defRPr>
            </a:lvl1pPr>
          </a:lstStyle>
          <a:p>
            <a:fld id="{67B19427-F580-D146-B60E-4CADEE75497F}" type="slidenum">
              <a:rPr lang="en-US" smtClean="0"/>
              <a:pPr/>
              <a:t>‹#›</a:t>
            </a:fld>
            <a:endParaRPr lang="en-US" dirty="0"/>
          </a:p>
        </p:txBody>
      </p:sp>
      <p:sp>
        <p:nvSpPr>
          <p:cNvPr id="8" name="Footer Placeholder 4"/>
          <p:cNvSpPr>
            <a:spLocks noGrp="1"/>
          </p:cNvSpPr>
          <p:nvPr>
            <p:ph type="ftr" sz="quarter" idx="11"/>
          </p:nvPr>
        </p:nvSpPr>
        <p:spPr>
          <a:xfrm>
            <a:off x="3028950" y="6400800"/>
            <a:ext cx="3086100" cy="365125"/>
          </a:xfrm>
        </p:spPr>
        <p:txBody>
          <a:bodyPr/>
          <a:lstStyle>
            <a:lvl1pPr>
              <a:defRPr b="0" i="0">
                <a:latin typeface="Times New Roman" charset="0"/>
                <a:ea typeface="Times New Roman" charset="0"/>
                <a:cs typeface="Times New Roman" charset="0"/>
              </a:defRPr>
            </a:lvl1pPr>
          </a:lstStyle>
          <a:p>
            <a:r>
              <a:rPr lang="en-IN" dirty="0"/>
              <a:t>Copyright ©2016 John Wiley &amp; Sons, Inc.</a:t>
            </a:r>
            <a:r>
              <a:rPr lang="en-US" dirty="0"/>
              <a:t> </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p:cNvSpPr>
            <a:spLocks noGrp="1"/>
          </p:cNvSpPr>
          <p:nvPr>
            <p:ph sz="quarter" idx="16"/>
          </p:nvPr>
        </p:nvSpPr>
        <p:spPr>
          <a:xfrm>
            <a:off x="304800" y="1828800"/>
            <a:ext cx="8534400" cy="43434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extLst>
      <p:ext uri="{BB962C8B-B14F-4D97-AF65-F5344CB8AC3E}">
        <p14:creationId xmlns:p14="http://schemas.microsoft.com/office/powerpoint/2010/main" val="4283498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p:cNvSpPr>
            <a:spLocks noGrp="1"/>
          </p:cNvSpPr>
          <p:nvPr>
            <p:ph sz="quarter" idx="16"/>
          </p:nvPr>
        </p:nvSpPr>
        <p:spPr>
          <a:xfrm>
            <a:off x="304800" y="1828800"/>
            <a:ext cx="8534400" cy="1524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7" name="Content Placeholder"/>
          <p:cNvSpPr>
            <a:spLocks noGrp="1"/>
          </p:cNvSpPr>
          <p:nvPr>
            <p:ph sz="quarter" idx="17"/>
          </p:nvPr>
        </p:nvSpPr>
        <p:spPr>
          <a:xfrm>
            <a:off x="304800" y="3733800"/>
            <a:ext cx="8534400" cy="1524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extLst>
      <p:ext uri="{BB962C8B-B14F-4D97-AF65-F5344CB8AC3E}">
        <p14:creationId xmlns:p14="http://schemas.microsoft.com/office/powerpoint/2010/main" val="1422466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p:cNvSpPr>
            <a:spLocks noGrp="1"/>
          </p:cNvSpPr>
          <p:nvPr>
            <p:ph sz="quarter" idx="16"/>
          </p:nvPr>
        </p:nvSpPr>
        <p:spPr>
          <a:xfrm>
            <a:off x="304800" y="1828800"/>
            <a:ext cx="8534400" cy="990600"/>
          </a:xfrm>
          <a:prstGeom prst="rect">
            <a:avLst/>
          </a:prstGeom>
        </p:spPr>
        <p:txBody>
          <a:bodyPr/>
          <a:lstStyle>
            <a:lvl1pPr marL="291600" indent="-291600">
              <a:buClr>
                <a:schemeClr val="accent2"/>
              </a:buClr>
              <a:buFont typeface="Arial" panose="020B0604020202020204" pitchFamily="34" charset="0"/>
              <a:buChar char="•"/>
              <a:defRPr sz="2800" b="0" i="0">
                <a:latin typeface="Times New Roman" charset="0"/>
                <a:ea typeface="Times New Roman" charset="0"/>
                <a:cs typeface="Times New Roman" charset="0"/>
              </a:defRPr>
            </a:lvl1pPr>
          </a:lstStyle>
          <a:p>
            <a:pPr lvl="0"/>
            <a:endParaRPr lang="en-US" dirty="0"/>
          </a:p>
        </p:txBody>
      </p:sp>
      <p:sp>
        <p:nvSpPr>
          <p:cNvPr id="7" name="Content Placeholder"/>
          <p:cNvSpPr>
            <a:spLocks noGrp="1"/>
          </p:cNvSpPr>
          <p:nvPr>
            <p:ph sz="quarter" idx="17"/>
          </p:nvPr>
        </p:nvSpPr>
        <p:spPr>
          <a:xfrm>
            <a:off x="304800" y="3048000"/>
            <a:ext cx="8534400" cy="9906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9" name="Content Placeholder"/>
          <p:cNvSpPr>
            <a:spLocks noGrp="1"/>
          </p:cNvSpPr>
          <p:nvPr>
            <p:ph sz="quarter" idx="18"/>
          </p:nvPr>
        </p:nvSpPr>
        <p:spPr>
          <a:xfrm>
            <a:off x="304800" y="4267200"/>
            <a:ext cx="8686800" cy="990600"/>
          </a:xfrm>
          <a:prstGeom prst="rect">
            <a:avLst/>
          </a:prstGeom>
        </p:spPr>
        <p:txBody>
          <a:bodyPr/>
          <a:lstStyle>
            <a:lvl1pPr marL="291600" indent="-291600">
              <a:buClr>
                <a:schemeClr val="accent2"/>
              </a:buClr>
              <a:buFont typeface="Arial" panose="020B0604020202020204" pitchFamily="34" charset="0"/>
              <a:buChar char="•"/>
              <a:defRPr sz="2800" b="0" i="0">
                <a:latin typeface="Times New Roman" charset="0"/>
                <a:ea typeface="Times New Roman" charset="0"/>
                <a:cs typeface="Times New Roman" charset="0"/>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extLst>
      <p:ext uri="{BB962C8B-B14F-4D97-AF65-F5344CB8AC3E}">
        <p14:creationId xmlns:p14="http://schemas.microsoft.com/office/powerpoint/2010/main" val="149917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p:cNvSpPr>
            <a:spLocks noGrp="1"/>
          </p:cNvSpPr>
          <p:nvPr>
            <p:ph sz="quarter" idx="16"/>
          </p:nvPr>
        </p:nvSpPr>
        <p:spPr>
          <a:xfrm>
            <a:off x="304800" y="1828800"/>
            <a:ext cx="4191000" cy="381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1" name="Content Placeholder 10">
            <a:extLst>
              <a:ext uri="{FF2B5EF4-FFF2-40B4-BE49-F238E27FC236}">
                <a16:creationId xmlns:a16="http://schemas.microsoft.com/office/drawing/2014/main" id="{09D075EB-48FF-4B88-9DA2-F09946862916}"/>
              </a:ext>
            </a:extLst>
          </p:cNvPr>
          <p:cNvSpPr>
            <a:spLocks noGrp="1"/>
          </p:cNvSpPr>
          <p:nvPr>
            <p:ph sz="quarter" idx="17"/>
          </p:nvPr>
        </p:nvSpPr>
        <p:spPr>
          <a:xfrm>
            <a:off x="4572000" y="1828800"/>
            <a:ext cx="4267200" cy="381000"/>
          </a:xfrm>
          <a:prstGeom prst="rect">
            <a:avLst/>
          </a:prstGeom>
        </p:spPr>
        <p:txBody>
          <a:bodyPr/>
          <a:lstStyle>
            <a:lvl1pPr marL="0" indent="0">
              <a:buNone/>
              <a:defRPr/>
            </a:lvl1pPr>
          </a:lstStyle>
          <a:p>
            <a:pPr lvl="0"/>
            <a:endParaRPr lang="en-US" dirty="0"/>
          </a:p>
        </p:txBody>
      </p:sp>
      <p:sp>
        <p:nvSpPr>
          <p:cNvPr id="13" name="Content Placeholder 12">
            <a:extLst>
              <a:ext uri="{FF2B5EF4-FFF2-40B4-BE49-F238E27FC236}">
                <a16:creationId xmlns:a16="http://schemas.microsoft.com/office/drawing/2014/main" id="{BE8DD5C4-E5E5-4084-BCE0-B43EFCCCB8F3}"/>
              </a:ext>
            </a:extLst>
          </p:cNvPr>
          <p:cNvSpPr>
            <a:spLocks noGrp="1"/>
          </p:cNvSpPr>
          <p:nvPr>
            <p:ph sz="quarter" idx="18"/>
          </p:nvPr>
        </p:nvSpPr>
        <p:spPr>
          <a:xfrm>
            <a:off x="304800" y="2286000"/>
            <a:ext cx="4191000" cy="381000"/>
          </a:xfrm>
          <a:prstGeom prst="rect">
            <a:avLst/>
          </a:prstGeom>
        </p:spPr>
        <p:txBody>
          <a:bodyPr/>
          <a:lstStyle>
            <a:lvl1pPr marL="0" indent="0">
              <a:buNone/>
              <a:defRPr/>
            </a:lvl1pPr>
          </a:lstStyle>
          <a:p>
            <a:pPr lvl="0"/>
            <a:endParaRPr lang="en-US" dirty="0"/>
          </a:p>
        </p:txBody>
      </p:sp>
      <p:sp>
        <p:nvSpPr>
          <p:cNvPr id="15" name="Content Placeholder 14">
            <a:extLst>
              <a:ext uri="{FF2B5EF4-FFF2-40B4-BE49-F238E27FC236}">
                <a16:creationId xmlns:a16="http://schemas.microsoft.com/office/drawing/2014/main" id="{905B6678-6F8A-44B0-B7B9-5F1B5DCEF2EF}"/>
              </a:ext>
            </a:extLst>
          </p:cNvPr>
          <p:cNvSpPr>
            <a:spLocks noGrp="1"/>
          </p:cNvSpPr>
          <p:nvPr>
            <p:ph sz="quarter" idx="19"/>
          </p:nvPr>
        </p:nvSpPr>
        <p:spPr>
          <a:xfrm>
            <a:off x="4572000" y="2286000"/>
            <a:ext cx="4267200" cy="381000"/>
          </a:xfrm>
          <a:prstGeom prst="rect">
            <a:avLst/>
          </a:prstGeom>
        </p:spPr>
        <p:txBody>
          <a:bodyPr/>
          <a:lstStyle>
            <a:lvl1pPr marL="0" indent="0">
              <a:buNone/>
              <a:defRPr/>
            </a:lvl1pPr>
          </a:lstStyle>
          <a:p>
            <a:pPr lvl="0"/>
            <a:endParaRPr lang="en-US" dirty="0"/>
          </a:p>
        </p:txBody>
      </p:sp>
      <p:sp>
        <p:nvSpPr>
          <p:cNvPr id="17" name="Content Placeholder 16">
            <a:extLst>
              <a:ext uri="{FF2B5EF4-FFF2-40B4-BE49-F238E27FC236}">
                <a16:creationId xmlns:a16="http://schemas.microsoft.com/office/drawing/2014/main" id="{A66EB0BB-8AA4-48EF-9DDD-B3D46FA36B9D}"/>
              </a:ext>
            </a:extLst>
          </p:cNvPr>
          <p:cNvSpPr>
            <a:spLocks noGrp="1"/>
          </p:cNvSpPr>
          <p:nvPr>
            <p:ph sz="quarter" idx="20"/>
          </p:nvPr>
        </p:nvSpPr>
        <p:spPr>
          <a:xfrm>
            <a:off x="304800" y="2743200"/>
            <a:ext cx="4191000" cy="457200"/>
          </a:xfrm>
          <a:prstGeom prst="rect">
            <a:avLst/>
          </a:prstGeom>
        </p:spPr>
        <p:txBody>
          <a:bodyPr/>
          <a:lstStyle>
            <a:lvl1pPr marL="0" indent="0">
              <a:buNone/>
              <a:defRPr/>
            </a:lvl1pPr>
          </a:lstStyle>
          <a:p>
            <a:pPr lvl="0"/>
            <a:endParaRPr lang="en-US" dirty="0"/>
          </a:p>
        </p:txBody>
      </p:sp>
      <p:sp>
        <p:nvSpPr>
          <p:cNvPr id="19" name="Content Placeholder 18">
            <a:extLst>
              <a:ext uri="{FF2B5EF4-FFF2-40B4-BE49-F238E27FC236}">
                <a16:creationId xmlns:a16="http://schemas.microsoft.com/office/drawing/2014/main" id="{1984E6C8-7D2B-4E03-8CBF-3AA02A25CECD}"/>
              </a:ext>
            </a:extLst>
          </p:cNvPr>
          <p:cNvSpPr>
            <a:spLocks noGrp="1"/>
          </p:cNvSpPr>
          <p:nvPr>
            <p:ph sz="quarter" idx="21"/>
          </p:nvPr>
        </p:nvSpPr>
        <p:spPr>
          <a:xfrm>
            <a:off x="4572000" y="2743200"/>
            <a:ext cx="4267200" cy="457200"/>
          </a:xfrm>
          <a:prstGeom prst="rect">
            <a:avLst/>
          </a:prstGeom>
        </p:spPr>
        <p:txBody>
          <a:bodyPr/>
          <a:lstStyle>
            <a:lvl1pPr marL="0" indent="0">
              <a:buNone/>
              <a:defRPr/>
            </a:lvl1pPr>
          </a:lstStyle>
          <a:p>
            <a:pPr lvl="0"/>
            <a:endParaRPr lang="en-US" dirty="0"/>
          </a:p>
        </p:txBody>
      </p:sp>
      <p:sp>
        <p:nvSpPr>
          <p:cNvPr id="21" name="Content Placeholder 20">
            <a:extLst>
              <a:ext uri="{FF2B5EF4-FFF2-40B4-BE49-F238E27FC236}">
                <a16:creationId xmlns:a16="http://schemas.microsoft.com/office/drawing/2014/main" id="{8C987A2F-2873-4F60-B440-96586282592C}"/>
              </a:ext>
            </a:extLst>
          </p:cNvPr>
          <p:cNvSpPr>
            <a:spLocks noGrp="1"/>
          </p:cNvSpPr>
          <p:nvPr>
            <p:ph sz="quarter" idx="22"/>
          </p:nvPr>
        </p:nvSpPr>
        <p:spPr>
          <a:xfrm>
            <a:off x="304800" y="3276600"/>
            <a:ext cx="4191000" cy="457200"/>
          </a:xfrm>
          <a:prstGeom prst="rect">
            <a:avLst/>
          </a:prstGeom>
        </p:spPr>
        <p:txBody>
          <a:bodyPr/>
          <a:lstStyle>
            <a:lvl1pPr marL="0" indent="0">
              <a:buNone/>
              <a:defRPr/>
            </a:lvl1pPr>
          </a:lstStyle>
          <a:p>
            <a:pPr lvl="0"/>
            <a:endParaRPr lang="en-US" dirty="0"/>
          </a:p>
        </p:txBody>
      </p:sp>
      <p:sp>
        <p:nvSpPr>
          <p:cNvPr id="23" name="Content Placeholder 22">
            <a:extLst>
              <a:ext uri="{FF2B5EF4-FFF2-40B4-BE49-F238E27FC236}">
                <a16:creationId xmlns:a16="http://schemas.microsoft.com/office/drawing/2014/main" id="{DE7E0A6E-838D-4AF8-B163-46B9C4D1FA9A}"/>
              </a:ext>
            </a:extLst>
          </p:cNvPr>
          <p:cNvSpPr>
            <a:spLocks noGrp="1"/>
          </p:cNvSpPr>
          <p:nvPr>
            <p:ph sz="quarter" idx="23"/>
          </p:nvPr>
        </p:nvSpPr>
        <p:spPr>
          <a:xfrm>
            <a:off x="4572000" y="3276600"/>
            <a:ext cx="4267200" cy="457200"/>
          </a:xfrm>
          <a:prstGeom prst="rect">
            <a:avLst/>
          </a:prstGeom>
        </p:spPr>
        <p:txBody>
          <a:bodyPr/>
          <a:lstStyle>
            <a:lvl1pPr marL="0" indent="0">
              <a:buNone/>
              <a:defRPr/>
            </a:lvl1pPr>
          </a:lstStyle>
          <a:p>
            <a:pPr lvl="0"/>
            <a:endParaRPr lang="en-US" dirty="0"/>
          </a:p>
        </p:txBody>
      </p:sp>
      <p:sp>
        <p:nvSpPr>
          <p:cNvPr id="25" name="Content Placeholder 24">
            <a:extLst>
              <a:ext uri="{FF2B5EF4-FFF2-40B4-BE49-F238E27FC236}">
                <a16:creationId xmlns:a16="http://schemas.microsoft.com/office/drawing/2014/main" id="{B2726B5C-5F00-44A3-B73E-E23D7B957735}"/>
              </a:ext>
            </a:extLst>
          </p:cNvPr>
          <p:cNvSpPr>
            <a:spLocks noGrp="1"/>
          </p:cNvSpPr>
          <p:nvPr>
            <p:ph sz="quarter" idx="24"/>
          </p:nvPr>
        </p:nvSpPr>
        <p:spPr>
          <a:xfrm>
            <a:off x="304800" y="3810000"/>
            <a:ext cx="4191000" cy="457200"/>
          </a:xfrm>
          <a:prstGeom prst="rect">
            <a:avLst/>
          </a:prstGeom>
        </p:spPr>
        <p:txBody>
          <a:bodyPr/>
          <a:lstStyle>
            <a:lvl1pPr marL="0" indent="0">
              <a:buNone/>
              <a:defRPr/>
            </a:lvl1pPr>
          </a:lstStyle>
          <a:p>
            <a:pPr lvl="0"/>
            <a:endParaRPr lang="en-US" dirty="0"/>
          </a:p>
        </p:txBody>
      </p:sp>
      <p:sp>
        <p:nvSpPr>
          <p:cNvPr id="27" name="Content Placeholder 26">
            <a:extLst>
              <a:ext uri="{FF2B5EF4-FFF2-40B4-BE49-F238E27FC236}">
                <a16:creationId xmlns:a16="http://schemas.microsoft.com/office/drawing/2014/main" id="{9697F789-4927-4EBB-99E1-B6C7AA38AFAD}"/>
              </a:ext>
            </a:extLst>
          </p:cNvPr>
          <p:cNvSpPr>
            <a:spLocks noGrp="1"/>
          </p:cNvSpPr>
          <p:nvPr>
            <p:ph sz="quarter" idx="25"/>
          </p:nvPr>
        </p:nvSpPr>
        <p:spPr>
          <a:xfrm>
            <a:off x="4572000" y="3810000"/>
            <a:ext cx="4267200" cy="457200"/>
          </a:xfrm>
          <a:prstGeom prst="rect">
            <a:avLst/>
          </a:prstGeom>
        </p:spPr>
        <p:txBody>
          <a:bodyPr/>
          <a:lstStyle>
            <a:lvl1pPr marL="0" indent="0">
              <a:buNone/>
              <a:defRPr/>
            </a:lvl1pPr>
          </a:lstStyle>
          <a:p>
            <a:pPr lvl="0"/>
            <a:endParaRPr lang="en-US" dirty="0"/>
          </a:p>
        </p:txBody>
      </p:sp>
      <p:sp>
        <p:nvSpPr>
          <p:cNvPr id="29" name="Content Placeholder 28">
            <a:extLst>
              <a:ext uri="{FF2B5EF4-FFF2-40B4-BE49-F238E27FC236}">
                <a16:creationId xmlns:a16="http://schemas.microsoft.com/office/drawing/2014/main" id="{EEB78ECA-08F2-4F2D-9E3B-E14C7B69892D}"/>
              </a:ext>
            </a:extLst>
          </p:cNvPr>
          <p:cNvSpPr>
            <a:spLocks noGrp="1"/>
          </p:cNvSpPr>
          <p:nvPr>
            <p:ph sz="quarter" idx="26"/>
          </p:nvPr>
        </p:nvSpPr>
        <p:spPr>
          <a:xfrm>
            <a:off x="304800" y="4343400"/>
            <a:ext cx="4191000" cy="457200"/>
          </a:xfrm>
          <a:prstGeom prst="rect">
            <a:avLst/>
          </a:prstGeom>
        </p:spPr>
        <p:txBody>
          <a:bodyPr/>
          <a:lstStyle>
            <a:lvl1pPr marL="0" indent="0">
              <a:buNone/>
              <a:defRPr/>
            </a:lvl1pPr>
          </a:lstStyle>
          <a:p>
            <a:pPr lvl="0"/>
            <a:endParaRPr lang="en-US" dirty="0"/>
          </a:p>
        </p:txBody>
      </p:sp>
      <p:sp>
        <p:nvSpPr>
          <p:cNvPr id="31" name="Content Placeholder 30">
            <a:extLst>
              <a:ext uri="{FF2B5EF4-FFF2-40B4-BE49-F238E27FC236}">
                <a16:creationId xmlns:a16="http://schemas.microsoft.com/office/drawing/2014/main" id="{1A821954-2EE3-49D3-9F7C-A725110FF13E}"/>
              </a:ext>
            </a:extLst>
          </p:cNvPr>
          <p:cNvSpPr>
            <a:spLocks noGrp="1"/>
          </p:cNvSpPr>
          <p:nvPr>
            <p:ph sz="quarter" idx="27"/>
          </p:nvPr>
        </p:nvSpPr>
        <p:spPr>
          <a:xfrm>
            <a:off x="4572000" y="4343400"/>
            <a:ext cx="4267200" cy="457200"/>
          </a:xfrm>
          <a:prstGeom prst="rect">
            <a:avLst/>
          </a:prstGeom>
        </p:spPr>
        <p:txBody>
          <a:bodyPr/>
          <a:lstStyle>
            <a:lvl1pPr marL="0" indent="0">
              <a:buNone/>
              <a:defRPr/>
            </a:lvl1pPr>
          </a:lstStyle>
          <a:p>
            <a:pPr lvl="0"/>
            <a:endParaRPr lang="en-US" dirty="0"/>
          </a:p>
        </p:txBody>
      </p:sp>
      <p:sp>
        <p:nvSpPr>
          <p:cNvPr id="33" name="Content Placeholder 32">
            <a:extLst>
              <a:ext uri="{FF2B5EF4-FFF2-40B4-BE49-F238E27FC236}">
                <a16:creationId xmlns:a16="http://schemas.microsoft.com/office/drawing/2014/main" id="{C24C3C14-0038-4D21-9904-32FD2B9D3B34}"/>
              </a:ext>
            </a:extLst>
          </p:cNvPr>
          <p:cNvSpPr>
            <a:spLocks noGrp="1"/>
          </p:cNvSpPr>
          <p:nvPr>
            <p:ph sz="quarter" idx="28"/>
          </p:nvPr>
        </p:nvSpPr>
        <p:spPr>
          <a:xfrm>
            <a:off x="304800" y="4908550"/>
            <a:ext cx="4191000" cy="349250"/>
          </a:xfrm>
          <a:prstGeom prst="rect">
            <a:avLst/>
          </a:prstGeom>
        </p:spPr>
        <p:txBody>
          <a:bodyPr/>
          <a:lstStyle>
            <a:lvl1pPr marL="0" indent="0">
              <a:buNone/>
              <a:defRPr/>
            </a:lvl1pPr>
          </a:lstStyle>
          <a:p>
            <a:pPr lvl="0"/>
            <a:endParaRPr lang="en-US" dirty="0"/>
          </a:p>
        </p:txBody>
      </p:sp>
      <p:sp>
        <p:nvSpPr>
          <p:cNvPr id="35" name="Content Placeholder 34">
            <a:extLst>
              <a:ext uri="{FF2B5EF4-FFF2-40B4-BE49-F238E27FC236}">
                <a16:creationId xmlns:a16="http://schemas.microsoft.com/office/drawing/2014/main" id="{5A9FB348-9769-4B63-8133-7701C6408B67}"/>
              </a:ext>
            </a:extLst>
          </p:cNvPr>
          <p:cNvSpPr>
            <a:spLocks noGrp="1"/>
          </p:cNvSpPr>
          <p:nvPr>
            <p:ph sz="quarter" idx="29"/>
          </p:nvPr>
        </p:nvSpPr>
        <p:spPr>
          <a:xfrm>
            <a:off x="4572000" y="4876800"/>
            <a:ext cx="4267200" cy="381000"/>
          </a:xfrm>
          <a:prstGeom prst="rect">
            <a:avLst/>
          </a:prstGeom>
        </p:spPr>
        <p:txBody>
          <a:bodyPr/>
          <a:lstStyle>
            <a:lvl1pPr marL="0" indent="0">
              <a:buNone/>
              <a:defRPr/>
            </a:lvl1pPr>
          </a:lstStyle>
          <a:p>
            <a:pPr lvl="0"/>
            <a:endParaRPr lang="en-US" dirty="0"/>
          </a:p>
        </p:txBody>
      </p:sp>
      <p:sp>
        <p:nvSpPr>
          <p:cNvPr id="37" name="Content Placeholder 36">
            <a:extLst>
              <a:ext uri="{FF2B5EF4-FFF2-40B4-BE49-F238E27FC236}">
                <a16:creationId xmlns:a16="http://schemas.microsoft.com/office/drawing/2014/main" id="{5FB074DF-08F5-4644-9654-5ACC8BFE0DB6}"/>
              </a:ext>
            </a:extLst>
          </p:cNvPr>
          <p:cNvSpPr>
            <a:spLocks noGrp="1"/>
          </p:cNvSpPr>
          <p:nvPr>
            <p:ph sz="quarter" idx="30"/>
          </p:nvPr>
        </p:nvSpPr>
        <p:spPr>
          <a:xfrm>
            <a:off x="304800" y="5334000"/>
            <a:ext cx="4191000" cy="349250"/>
          </a:xfrm>
          <a:prstGeom prst="rect">
            <a:avLst/>
          </a:prstGeom>
        </p:spPr>
        <p:txBody>
          <a:bodyPr/>
          <a:lstStyle>
            <a:lvl1pPr marL="0" indent="0">
              <a:buNone/>
              <a:defRPr/>
            </a:lvl1pPr>
          </a:lstStyle>
          <a:p>
            <a:pPr lvl="0"/>
            <a:endParaRPr lang="en-US" dirty="0"/>
          </a:p>
        </p:txBody>
      </p:sp>
      <p:sp>
        <p:nvSpPr>
          <p:cNvPr id="39" name="Content Placeholder 38">
            <a:extLst>
              <a:ext uri="{FF2B5EF4-FFF2-40B4-BE49-F238E27FC236}">
                <a16:creationId xmlns:a16="http://schemas.microsoft.com/office/drawing/2014/main" id="{6CB9F7D2-9985-4DFC-89D9-0EC6169FD095}"/>
              </a:ext>
            </a:extLst>
          </p:cNvPr>
          <p:cNvSpPr>
            <a:spLocks noGrp="1"/>
          </p:cNvSpPr>
          <p:nvPr>
            <p:ph sz="quarter" idx="31"/>
          </p:nvPr>
        </p:nvSpPr>
        <p:spPr>
          <a:xfrm>
            <a:off x="4572000" y="5318125"/>
            <a:ext cx="4267200" cy="381000"/>
          </a:xfrm>
          <a:prstGeom prst="rect">
            <a:avLst/>
          </a:prstGeom>
        </p:spPr>
        <p:txBody>
          <a:bodyPr/>
          <a:lstStyle>
            <a:lvl1pPr marL="0" indent="0">
              <a:buNone/>
              <a:defRPr/>
            </a:lvl1pPr>
          </a:lstStyle>
          <a:p>
            <a:pPr lvl="0"/>
            <a:endParaRPr lang="en-US" dirty="0"/>
          </a:p>
        </p:txBody>
      </p:sp>
      <p:sp>
        <p:nvSpPr>
          <p:cNvPr id="41" name="Content Placeholder 40">
            <a:extLst>
              <a:ext uri="{FF2B5EF4-FFF2-40B4-BE49-F238E27FC236}">
                <a16:creationId xmlns:a16="http://schemas.microsoft.com/office/drawing/2014/main" id="{5EC6EC29-0A44-4601-B106-DC78C9028B6E}"/>
              </a:ext>
            </a:extLst>
          </p:cNvPr>
          <p:cNvSpPr>
            <a:spLocks noGrp="1"/>
          </p:cNvSpPr>
          <p:nvPr>
            <p:ph sz="quarter" idx="32"/>
          </p:nvPr>
        </p:nvSpPr>
        <p:spPr>
          <a:xfrm>
            <a:off x="304800" y="5759450"/>
            <a:ext cx="4191000" cy="365125"/>
          </a:xfrm>
          <a:prstGeom prst="rect">
            <a:avLst/>
          </a:prstGeom>
        </p:spPr>
        <p:txBody>
          <a:bodyPr/>
          <a:lstStyle>
            <a:lvl1pPr marL="0" indent="0">
              <a:buNone/>
              <a:defRPr/>
            </a:lvl1pPr>
          </a:lstStyle>
          <a:p>
            <a:pPr lvl="0"/>
            <a:endParaRPr lang="en-US" dirty="0"/>
          </a:p>
        </p:txBody>
      </p:sp>
      <p:sp>
        <p:nvSpPr>
          <p:cNvPr id="43" name="Content Placeholder 42">
            <a:extLst>
              <a:ext uri="{FF2B5EF4-FFF2-40B4-BE49-F238E27FC236}">
                <a16:creationId xmlns:a16="http://schemas.microsoft.com/office/drawing/2014/main" id="{723971C1-B8AC-44AF-8A97-99C8F78B5237}"/>
              </a:ext>
            </a:extLst>
          </p:cNvPr>
          <p:cNvSpPr>
            <a:spLocks noGrp="1"/>
          </p:cNvSpPr>
          <p:nvPr>
            <p:ph sz="quarter" idx="33"/>
          </p:nvPr>
        </p:nvSpPr>
        <p:spPr>
          <a:xfrm>
            <a:off x="4572000" y="5759450"/>
            <a:ext cx="4267200" cy="381000"/>
          </a:xfrm>
          <a:prstGeom prst="rect">
            <a:avLst/>
          </a:prstGeom>
        </p:spPr>
        <p:txBody>
          <a:bodyPr/>
          <a:lstStyle>
            <a:lvl1pPr marL="0" indent="0">
              <a:buNone/>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
        <p:nvSpPr>
          <p:cNvPr id="7" name="Content Placeholder 6">
            <a:extLst>
              <a:ext uri="{FF2B5EF4-FFF2-40B4-BE49-F238E27FC236}">
                <a16:creationId xmlns:a16="http://schemas.microsoft.com/office/drawing/2014/main" id="{5734C540-E0BD-474D-B732-DE2E03A06ABE}"/>
              </a:ext>
            </a:extLst>
          </p:cNvPr>
          <p:cNvSpPr>
            <a:spLocks noGrp="1"/>
          </p:cNvSpPr>
          <p:nvPr>
            <p:ph sz="quarter" idx="34"/>
          </p:nvPr>
        </p:nvSpPr>
        <p:spPr>
          <a:xfrm>
            <a:off x="457200" y="7054851"/>
            <a:ext cx="4038600" cy="412749"/>
          </a:xfrm>
          <a:prstGeom prst="rect">
            <a:avLst/>
          </a:prstGeom>
        </p:spPr>
        <p:txBody>
          <a:bodyPr/>
          <a:lstStyle>
            <a:lvl1pPr marL="0" indent="0">
              <a:buNone/>
              <a:defRPr/>
            </a:lvl1pPr>
          </a:lstStyle>
          <a:p>
            <a:pPr lvl="0"/>
            <a:endParaRPr lang="en-US" dirty="0"/>
          </a:p>
        </p:txBody>
      </p:sp>
      <p:sp>
        <p:nvSpPr>
          <p:cNvPr id="9" name="Content Placeholder 8">
            <a:extLst>
              <a:ext uri="{FF2B5EF4-FFF2-40B4-BE49-F238E27FC236}">
                <a16:creationId xmlns:a16="http://schemas.microsoft.com/office/drawing/2014/main" id="{C3F6BB3F-896C-43AA-A790-C33CC897DFEA}"/>
              </a:ext>
            </a:extLst>
          </p:cNvPr>
          <p:cNvSpPr>
            <a:spLocks noGrp="1"/>
          </p:cNvSpPr>
          <p:nvPr>
            <p:ph sz="quarter" idx="35"/>
          </p:nvPr>
        </p:nvSpPr>
        <p:spPr>
          <a:xfrm>
            <a:off x="4876800" y="7102475"/>
            <a:ext cx="3962400" cy="412749"/>
          </a:xfrm>
          <a:prstGeom prst="rect">
            <a:avLst/>
          </a:prstGeom>
        </p:spPr>
        <p:txBody>
          <a:bodyPr/>
          <a:lstStyle>
            <a:lvl1pPr marL="0" indent="0">
              <a:buNone/>
              <a:defRPr/>
            </a:lvl1pPr>
          </a:lstStyle>
          <a:p>
            <a:pPr lvl="0"/>
            <a:endParaRPr lang="en-US" dirty="0"/>
          </a:p>
        </p:txBody>
      </p:sp>
      <p:sp>
        <p:nvSpPr>
          <p:cNvPr id="12" name="Content Placeholder 11">
            <a:extLst>
              <a:ext uri="{FF2B5EF4-FFF2-40B4-BE49-F238E27FC236}">
                <a16:creationId xmlns:a16="http://schemas.microsoft.com/office/drawing/2014/main" id="{44928A4E-26F1-449C-91F6-52142852B97C}"/>
              </a:ext>
            </a:extLst>
          </p:cNvPr>
          <p:cNvSpPr>
            <a:spLocks noGrp="1"/>
          </p:cNvSpPr>
          <p:nvPr>
            <p:ph sz="quarter" idx="36"/>
          </p:nvPr>
        </p:nvSpPr>
        <p:spPr>
          <a:xfrm>
            <a:off x="457200" y="7772400"/>
            <a:ext cx="4038600" cy="504825"/>
          </a:xfrm>
          <a:prstGeom prst="rect">
            <a:avLst/>
          </a:prstGeom>
        </p:spPr>
        <p:txBody>
          <a:bodyPr/>
          <a:lstStyle>
            <a:lvl1pPr marL="0" indent="0">
              <a:buNone/>
              <a:defRPr/>
            </a:lvl1pPr>
          </a:lstStyle>
          <a:p>
            <a:pPr lvl="0"/>
            <a:endParaRPr lang="en-US" dirty="0"/>
          </a:p>
        </p:txBody>
      </p:sp>
      <p:sp>
        <p:nvSpPr>
          <p:cNvPr id="16" name="Content Placeholder 15">
            <a:extLst>
              <a:ext uri="{FF2B5EF4-FFF2-40B4-BE49-F238E27FC236}">
                <a16:creationId xmlns:a16="http://schemas.microsoft.com/office/drawing/2014/main" id="{5D80B440-FF0E-4421-8209-6D66436A15AB}"/>
              </a:ext>
            </a:extLst>
          </p:cNvPr>
          <p:cNvSpPr>
            <a:spLocks noGrp="1"/>
          </p:cNvSpPr>
          <p:nvPr>
            <p:ph sz="quarter" idx="37"/>
          </p:nvPr>
        </p:nvSpPr>
        <p:spPr>
          <a:xfrm>
            <a:off x="4876800" y="7772400"/>
            <a:ext cx="4038600" cy="457199"/>
          </a:xfrm>
          <a:prstGeom prst="rect">
            <a:avLst/>
          </a:prstGeom>
        </p:spPr>
        <p:txBody>
          <a:bodyPr/>
          <a:lstStyle>
            <a:lvl1pPr marL="0" indent="0">
              <a:buNone/>
              <a:defRPr/>
            </a:lvl1pPr>
          </a:lstStyle>
          <a:p>
            <a:pPr lvl="0"/>
            <a:endParaRPr lang="en-US" dirty="0"/>
          </a:p>
        </p:txBody>
      </p:sp>
      <p:sp>
        <p:nvSpPr>
          <p:cNvPr id="20" name="Content Placeholder 19">
            <a:extLst>
              <a:ext uri="{FF2B5EF4-FFF2-40B4-BE49-F238E27FC236}">
                <a16:creationId xmlns:a16="http://schemas.microsoft.com/office/drawing/2014/main" id="{ED77F22E-FD72-45B9-AE22-1325204A7DE0}"/>
              </a:ext>
            </a:extLst>
          </p:cNvPr>
          <p:cNvSpPr>
            <a:spLocks noGrp="1"/>
          </p:cNvSpPr>
          <p:nvPr>
            <p:ph sz="quarter" idx="38"/>
          </p:nvPr>
        </p:nvSpPr>
        <p:spPr>
          <a:xfrm>
            <a:off x="457200" y="8458200"/>
            <a:ext cx="4038600" cy="504825"/>
          </a:xfrm>
          <a:prstGeom prst="rect">
            <a:avLst/>
          </a:prstGeom>
        </p:spPr>
        <p:txBody>
          <a:bodyPr/>
          <a:lstStyle>
            <a:lvl1pPr marL="0" indent="0">
              <a:buNone/>
              <a:defRPr/>
            </a:lvl1pPr>
          </a:lstStyle>
          <a:p>
            <a:pPr lvl="0"/>
            <a:endParaRPr lang="en-US" dirty="0"/>
          </a:p>
        </p:txBody>
      </p:sp>
      <p:sp>
        <p:nvSpPr>
          <p:cNvPr id="24" name="Content Placeholder 23">
            <a:extLst>
              <a:ext uri="{FF2B5EF4-FFF2-40B4-BE49-F238E27FC236}">
                <a16:creationId xmlns:a16="http://schemas.microsoft.com/office/drawing/2014/main" id="{249770E1-DF58-4F53-ADDD-4F8DC608CF1C}"/>
              </a:ext>
            </a:extLst>
          </p:cNvPr>
          <p:cNvSpPr>
            <a:spLocks noGrp="1"/>
          </p:cNvSpPr>
          <p:nvPr>
            <p:ph sz="quarter" idx="39"/>
          </p:nvPr>
        </p:nvSpPr>
        <p:spPr>
          <a:xfrm>
            <a:off x="4876800" y="8458200"/>
            <a:ext cx="4038600" cy="490682"/>
          </a:xfrm>
          <a:prstGeom prst="rect">
            <a:avLst/>
          </a:prstGeom>
        </p:spPr>
        <p:txBody>
          <a:bodyPr/>
          <a:lstStyle>
            <a:lvl1pPr marL="0" indent="0">
              <a:buNone/>
              <a:defRPr/>
            </a:lvl1pPr>
          </a:lstStyle>
          <a:p>
            <a:pPr lvl="0"/>
            <a:endParaRPr lang="en-US" dirty="0"/>
          </a:p>
        </p:txBody>
      </p:sp>
      <p:sp>
        <p:nvSpPr>
          <p:cNvPr id="28" name="Content Placeholder 27">
            <a:extLst>
              <a:ext uri="{FF2B5EF4-FFF2-40B4-BE49-F238E27FC236}">
                <a16:creationId xmlns:a16="http://schemas.microsoft.com/office/drawing/2014/main" id="{68644F24-0CC8-4D13-A330-A7B6CDE8CEC0}"/>
              </a:ext>
            </a:extLst>
          </p:cNvPr>
          <p:cNvSpPr>
            <a:spLocks noGrp="1"/>
          </p:cNvSpPr>
          <p:nvPr>
            <p:ph sz="quarter" idx="40"/>
          </p:nvPr>
        </p:nvSpPr>
        <p:spPr>
          <a:xfrm>
            <a:off x="457200" y="9236075"/>
            <a:ext cx="4114800" cy="577850"/>
          </a:xfrm>
          <a:prstGeom prst="rect">
            <a:avLst/>
          </a:prstGeom>
        </p:spPr>
        <p:txBody>
          <a:bodyPr/>
          <a:lstStyle>
            <a:lvl1pPr marL="0" indent="0">
              <a:buNone/>
              <a:defRPr/>
            </a:lvl1pPr>
          </a:lstStyle>
          <a:p>
            <a:pPr lvl="0"/>
            <a:endParaRPr lang="en-US" dirty="0"/>
          </a:p>
        </p:txBody>
      </p:sp>
      <p:sp>
        <p:nvSpPr>
          <p:cNvPr id="32" name="Content Placeholder 31">
            <a:extLst>
              <a:ext uri="{FF2B5EF4-FFF2-40B4-BE49-F238E27FC236}">
                <a16:creationId xmlns:a16="http://schemas.microsoft.com/office/drawing/2014/main" id="{5C21EE79-6E83-4207-9BDD-281A6C7D7A12}"/>
              </a:ext>
            </a:extLst>
          </p:cNvPr>
          <p:cNvSpPr>
            <a:spLocks noGrp="1"/>
          </p:cNvSpPr>
          <p:nvPr>
            <p:ph sz="quarter" idx="41"/>
          </p:nvPr>
        </p:nvSpPr>
        <p:spPr>
          <a:xfrm>
            <a:off x="4876800" y="9236075"/>
            <a:ext cx="4114800" cy="609600"/>
          </a:xfrm>
          <a:prstGeom prst="rect">
            <a:avLst/>
          </a:prstGeom>
        </p:spPr>
        <p:txBody>
          <a:bodyPr/>
          <a:lstStyle>
            <a:lvl1pPr marL="0" indent="0">
              <a:buNone/>
              <a:defRPr/>
            </a:lvl1pPr>
          </a:lstStyle>
          <a:p>
            <a:pPr lvl="0"/>
            <a:endParaRPr lang="en-US" dirty="0"/>
          </a:p>
        </p:txBody>
      </p:sp>
      <p:sp>
        <p:nvSpPr>
          <p:cNvPr id="36" name="Content Placeholder 35">
            <a:extLst>
              <a:ext uri="{FF2B5EF4-FFF2-40B4-BE49-F238E27FC236}">
                <a16:creationId xmlns:a16="http://schemas.microsoft.com/office/drawing/2014/main" id="{490086EB-6A65-4F32-9FA6-7B8A7B70CB55}"/>
              </a:ext>
            </a:extLst>
          </p:cNvPr>
          <p:cNvSpPr>
            <a:spLocks noGrp="1"/>
          </p:cNvSpPr>
          <p:nvPr>
            <p:ph sz="quarter" idx="42"/>
          </p:nvPr>
        </p:nvSpPr>
        <p:spPr>
          <a:xfrm>
            <a:off x="304800" y="10174167"/>
            <a:ext cx="4267200" cy="646233"/>
          </a:xfrm>
          <a:prstGeom prst="rect">
            <a:avLst/>
          </a:prstGeom>
        </p:spPr>
        <p:txBody>
          <a:bodyPr/>
          <a:lstStyle>
            <a:lvl1pPr marL="0" indent="0">
              <a:buNone/>
              <a:defRPr/>
            </a:lvl1pPr>
          </a:lstStyle>
          <a:p>
            <a:pPr lvl="0"/>
            <a:endParaRPr lang="en-US" dirty="0"/>
          </a:p>
        </p:txBody>
      </p:sp>
      <p:sp>
        <p:nvSpPr>
          <p:cNvPr id="40" name="Content Placeholder 39">
            <a:extLst>
              <a:ext uri="{FF2B5EF4-FFF2-40B4-BE49-F238E27FC236}">
                <a16:creationId xmlns:a16="http://schemas.microsoft.com/office/drawing/2014/main" id="{E41ADF41-869F-4AF6-A6F5-DFD6EB8CBFCA}"/>
              </a:ext>
            </a:extLst>
          </p:cNvPr>
          <p:cNvSpPr>
            <a:spLocks noGrp="1"/>
          </p:cNvSpPr>
          <p:nvPr>
            <p:ph sz="quarter" idx="43"/>
          </p:nvPr>
        </p:nvSpPr>
        <p:spPr>
          <a:xfrm>
            <a:off x="4876800" y="10174288"/>
            <a:ext cx="4114800" cy="677862"/>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2001084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p:cNvSpPr>
            <a:spLocks noGrp="1"/>
          </p:cNvSpPr>
          <p:nvPr>
            <p:ph sz="quarter" idx="16"/>
          </p:nvPr>
        </p:nvSpPr>
        <p:spPr>
          <a:xfrm>
            <a:off x="304800" y="1828800"/>
            <a:ext cx="4191000" cy="381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1" name="Content Placeholder 10">
            <a:extLst>
              <a:ext uri="{FF2B5EF4-FFF2-40B4-BE49-F238E27FC236}">
                <a16:creationId xmlns:a16="http://schemas.microsoft.com/office/drawing/2014/main" id="{09D075EB-48FF-4B88-9DA2-F09946862916}"/>
              </a:ext>
            </a:extLst>
          </p:cNvPr>
          <p:cNvSpPr>
            <a:spLocks noGrp="1"/>
          </p:cNvSpPr>
          <p:nvPr>
            <p:ph sz="quarter" idx="17"/>
          </p:nvPr>
        </p:nvSpPr>
        <p:spPr>
          <a:xfrm>
            <a:off x="4572000" y="1828800"/>
            <a:ext cx="4267200" cy="381000"/>
          </a:xfrm>
          <a:prstGeom prst="rect">
            <a:avLst/>
          </a:prstGeom>
        </p:spPr>
        <p:txBody>
          <a:bodyPr/>
          <a:lstStyle>
            <a:lvl1pPr marL="0" indent="0">
              <a:buNone/>
              <a:defRPr/>
            </a:lvl1pPr>
          </a:lstStyle>
          <a:p>
            <a:pPr lvl="0"/>
            <a:endParaRPr lang="en-US" dirty="0"/>
          </a:p>
        </p:txBody>
      </p:sp>
      <p:sp>
        <p:nvSpPr>
          <p:cNvPr id="13" name="Content Placeholder 12">
            <a:extLst>
              <a:ext uri="{FF2B5EF4-FFF2-40B4-BE49-F238E27FC236}">
                <a16:creationId xmlns:a16="http://schemas.microsoft.com/office/drawing/2014/main" id="{BE8DD5C4-E5E5-4084-BCE0-B43EFCCCB8F3}"/>
              </a:ext>
            </a:extLst>
          </p:cNvPr>
          <p:cNvSpPr>
            <a:spLocks noGrp="1"/>
          </p:cNvSpPr>
          <p:nvPr>
            <p:ph sz="quarter" idx="18"/>
          </p:nvPr>
        </p:nvSpPr>
        <p:spPr>
          <a:xfrm>
            <a:off x="304800" y="2286000"/>
            <a:ext cx="4191000" cy="381000"/>
          </a:xfrm>
          <a:prstGeom prst="rect">
            <a:avLst/>
          </a:prstGeom>
        </p:spPr>
        <p:txBody>
          <a:bodyPr/>
          <a:lstStyle>
            <a:lvl1pPr marL="0" indent="0">
              <a:buNone/>
              <a:defRPr/>
            </a:lvl1pPr>
          </a:lstStyle>
          <a:p>
            <a:pPr lvl="0"/>
            <a:endParaRPr lang="en-US" dirty="0"/>
          </a:p>
        </p:txBody>
      </p:sp>
      <p:sp>
        <p:nvSpPr>
          <p:cNvPr id="15" name="Content Placeholder 14">
            <a:extLst>
              <a:ext uri="{FF2B5EF4-FFF2-40B4-BE49-F238E27FC236}">
                <a16:creationId xmlns:a16="http://schemas.microsoft.com/office/drawing/2014/main" id="{905B6678-6F8A-44B0-B7B9-5F1B5DCEF2EF}"/>
              </a:ext>
            </a:extLst>
          </p:cNvPr>
          <p:cNvSpPr>
            <a:spLocks noGrp="1"/>
          </p:cNvSpPr>
          <p:nvPr>
            <p:ph sz="quarter" idx="19"/>
          </p:nvPr>
        </p:nvSpPr>
        <p:spPr>
          <a:xfrm>
            <a:off x="4572000" y="2286000"/>
            <a:ext cx="4267200" cy="381000"/>
          </a:xfrm>
          <a:prstGeom prst="rect">
            <a:avLst/>
          </a:prstGeom>
        </p:spPr>
        <p:txBody>
          <a:bodyPr/>
          <a:lstStyle>
            <a:lvl1pPr marL="0" indent="0">
              <a:buNone/>
              <a:defRPr/>
            </a:lvl1pPr>
          </a:lstStyle>
          <a:p>
            <a:pPr lvl="0"/>
            <a:endParaRPr lang="en-US" dirty="0"/>
          </a:p>
        </p:txBody>
      </p:sp>
      <p:sp>
        <p:nvSpPr>
          <p:cNvPr id="17" name="Content Placeholder 16">
            <a:extLst>
              <a:ext uri="{FF2B5EF4-FFF2-40B4-BE49-F238E27FC236}">
                <a16:creationId xmlns:a16="http://schemas.microsoft.com/office/drawing/2014/main" id="{A66EB0BB-8AA4-48EF-9DDD-B3D46FA36B9D}"/>
              </a:ext>
            </a:extLst>
          </p:cNvPr>
          <p:cNvSpPr>
            <a:spLocks noGrp="1"/>
          </p:cNvSpPr>
          <p:nvPr>
            <p:ph sz="quarter" idx="20"/>
          </p:nvPr>
        </p:nvSpPr>
        <p:spPr>
          <a:xfrm>
            <a:off x="304800" y="2743200"/>
            <a:ext cx="4191000" cy="457200"/>
          </a:xfrm>
          <a:prstGeom prst="rect">
            <a:avLst/>
          </a:prstGeom>
        </p:spPr>
        <p:txBody>
          <a:bodyPr/>
          <a:lstStyle>
            <a:lvl1pPr marL="0" indent="0">
              <a:buNone/>
              <a:defRPr/>
            </a:lvl1pPr>
          </a:lstStyle>
          <a:p>
            <a:pPr lvl="0"/>
            <a:endParaRPr lang="en-US" dirty="0"/>
          </a:p>
        </p:txBody>
      </p:sp>
      <p:sp>
        <p:nvSpPr>
          <p:cNvPr id="19" name="Content Placeholder 18">
            <a:extLst>
              <a:ext uri="{FF2B5EF4-FFF2-40B4-BE49-F238E27FC236}">
                <a16:creationId xmlns:a16="http://schemas.microsoft.com/office/drawing/2014/main" id="{1984E6C8-7D2B-4E03-8CBF-3AA02A25CECD}"/>
              </a:ext>
            </a:extLst>
          </p:cNvPr>
          <p:cNvSpPr>
            <a:spLocks noGrp="1"/>
          </p:cNvSpPr>
          <p:nvPr>
            <p:ph sz="quarter" idx="21"/>
          </p:nvPr>
        </p:nvSpPr>
        <p:spPr>
          <a:xfrm>
            <a:off x="4572000" y="2743200"/>
            <a:ext cx="4267200" cy="457200"/>
          </a:xfrm>
          <a:prstGeom prst="rect">
            <a:avLst/>
          </a:prstGeom>
        </p:spPr>
        <p:txBody>
          <a:bodyPr/>
          <a:lstStyle>
            <a:lvl1pPr marL="0" indent="0">
              <a:buNone/>
              <a:defRPr/>
            </a:lvl1pPr>
          </a:lstStyle>
          <a:p>
            <a:pPr lvl="0"/>
            <a:endParaRPr lang="en-US" dirty="0"/>
          </a:p>
        </p:txBody>
      </p:sp>
      <p:sp>
        <p:nvSpPr>
          <p:cNvPr id="21" name="Content Placeholder 20">
            <a:extLst>
              <a:ext uri="{FF2B5EF4-FFF2-40B4-BE49-F238E27FC236}">
                <a16:creationId xmlns:a16="http://schemas.microsoft.com/office/drawing/2014/main" id="{8C987A2F-2873-4F60-B440-96586282592C}"/>
              </a:ext>
            </a:extLst>
          </p:cNvPr>
          <p:cNvSpPr>
            <a:spLocks noGrp="1"/>
          </p:cNvSpPr>
          <p:nvPr>
            <p:ph sz="quarter" idx="22"/>
          </p:nvPr>
        </p:nvSpPr>
        <p:spPr>
          <a:xfrm>
            <a:off x="304800" y="3276600"/>
            <a:ext cx="4191000" cy="457200"/>
          </a:xfrm>
          <a:prstGeom prst="rect">
            <a:avLst/>
          </a:prstGeom>
        </p:spPr>
        <p:txBody>
          <a:bodyPr/>
          <a:lstStyle>
            <a:lvl1pPr marL="0" indent="0">
              <a:buNone/>
              <a:defRPr/>
            </a:lvl1pPr>
          </a:lstStyle>
          <a:p>
            <a:pPr lvl="0"/>
            <a:endParaRPr lang="en-US" dirty="0"/>
          </a:p>
        </p:txBody>
      </p:sp>
      <p:sp>
        <p:nvSpPr>
          <p:cNvPr id="23" name="Content Placeholder 22">
            <a:extLst>
              <a:ext uri="{FF2B5EF4-FFF2-40B4-BE49-F238E27FC236}">
                <a16:creationId xmlns:a16="http://schemas.microsoft.com/office/drawing/2014/main" id="{DE7E0A6E-838D-4AF8-B163-46B9C4D1FA9A}"/>
              </a:ext>
            </a:extLst>
          </p:cNvPr>
          <p:cNvSpPr>
            <a:spLocks noGrp="1"/>
          </p:cNvSpPr>
          <p:nvPr>
            <p:ph sz="quarter" idx="23"/>
          </p:nvPr>
        </p:nvSpPr>
        <p:spPr>
          <a:xfrm>
            <a:off x="4572000" y="3276600"/>
            <a:ext cx="4267200" cy="457200"/>
          </a:xfrm>
          <a:prstGeom prst="rect">
            <a:avLst/>
          </a:prstGeom>
        </p:spPr>
        <p:txBody>
          <a:bodyPr/>
          <a:lstStyle>
            <a:lvl1pPr marL="0" indent="0">
              <a:buNone/>
              <a:defRPr/>
            </a:lvl1pPr>
          </a:lstStyle>
          <a:p>
            <a:pPr lvl="0"/>
            <a:endParaRPr lang="en-US" dirty="0"/>
          </a:p>
        </p:txBody>
      </p:sp>
      <p:sp>
        <p:nvSpPr>
          <p:cNvPr id="25" name="Content Placeholder 24">
            <a:extLst>
              <a:ext uri="{FF2B5EF4-FFF2-40B4-BE49-F238E27FC236}">
                <a16:creationId xmlns:a16="http://schemas.microsoft.com/office/drawing/2014/main" id="{B2726B5C-5F00-44A3-B73E-E23D7B957735}"/>
              </a:ext>
            </a:extLst>
          </p:cNvPr>
          <p:cNvSpPr>
            <a:spLocks noGrp="1"/>
          </p:cNvSpPr>
          <p:nvPr>
            <p:ph sz="quarter" idx="24"/>
          </p:nvPr>
        </p:nvSpPr>
        <p:spPr>
          <a:xfrm>
            <a:off x="304800" y="3810000"/>
            <a:ext cx="4191000" cy="457200"/>
          </a:xfrm>
          <a:prstGeom prst="rect">
            <a:avLst/>
          </a:prstGeom>
        </p:spPr>
        <p:txBody>
          <a:bodyPr/>
          <a:lstStyle>
            <a:lvl1pPr marL="0" indent="0">
              <a:buNone/>
              <a:defRPr/>
            </a:lvl1pPr>
          </a:lstStyle>
          <a:p>
            <a:pPr lvl="0"/>
            <a:endParaRPr lang="en-US" dirty="0"/>
          </a:p>
        </p:txBody>
      </p:sp>
      <p:sp>
        <p:nvSpPr>
          <p:cNvPr id="27" name="Content Placeholder 26">
            <a:extLst>
              <a:ext uri="{FF2B5EF4-FFF2-40B4-BE49-F238E27FC236}">
                <a16:creationId xmlns:a16="http://schemas.microsoft.com/office/drawing/2014/main" id="{9697F789-4927-4EBB-99E1-B6C7AA38AFAD}"/>
              </a:ext>
            </a:extLst>
          </p:cNvPr>
          <p:cNvSpPr>
            <a:spLocks noGrp="1"/>
          </p:cNvSpPr>
          <p:nvPr>
            <p:ph sz="quarter" idx="25"/>
          </p:nvPr>
        </p:nvSpPr>
        <p:spPr>
          <a:xfrm>
            <a:off x="4572000" y="3810000"/>
            <a:ext cx="4267200" cy="457200"/>
          </a:xfrm>
          <a:prstGeom prst="rect">
            <a:avLst/>
          </a:prstGeom>
        </p:spPr>
        <p:txBody>
          <a:bodyPr/>
          <a:lstStyle>
            <a:lvl1pPr marL="0" indent="0">
              <a:buNone/>
              <a:defRPr/>
            </a:lvl1pPr>
          </a:lstStyle>
          <a:p>
            <a:pPr lvl="0"/>
            <a:endParaRPr lang="en-US" dirty="0"/>
          </a:p>
        </p:txBody>
      </p:sp>
      <p:sp>
        <p:nvSpPr>
          <p:cNvPr id="29" name="Content Placeholder 28">
            <a:extLst>
              <a:ext uri="{FF2B5EF4-FFF2-40B4-BE49-F238E27FC236}">
                <a16:creationId xmlns:a16="http://schemas.microsoft.com/office/drawing/2014/main" id="{EEB78ECA-08F2-4F2D-9E3B-E14C7B69892D}"/>
              </a:ext>
            </a:extLst>
          </p:cNvPr>
          <p:cNvSpPr>
            <a:spLocks noGrp="1"/>
          </p:cNvSpPr>
          <p:nvPr>
            <p:ph sz="quarter" idx="26"/>
          </p:nvPr>
        </p:nvSpPr>
        <p:spPr>
          <a:xfrm>
            <a:off x="304800" y="4343400"/>
            <a:ext cx="4191000" cy="457200"/>
          </a:xfrm>
          <a:prstGeom prst="rect">
            <a:avLst/>
          </a:prstGeom>
        </p:spPr>
        <p:txBody>
          <a:bodyPr/>
          <a:lstStyle>
            <a:lvl1pPr marL="0" indent="0">
              <a:buNone/>
              <a:defRPr/>
            </a:lvl1pPr>
          </a:lstStyle>
          <a:p>
            <a:pPr lvl="0"/>
            <a:endParaRPr lang="en-US" dirty="0"/>
          </a:p>
        </p:txBody>
      </p:sp>
      <p:sp>
        <p:nvSpPr>
          <p:cNvPr id="31" name="Content Placeholder 30">
            <a:extLst>
              <a:ext uri="{FF2B5EF4-FFF2-40B4-BE49-F238E27FC236}">
                <a16:creationId xmlns:a16="http://schemas.microsoft.com/office/drawing/2014/main" id="{1A821954-2EE3-49D3-9F7C-A725110FF13E}"/>
              </a:ext>
            </a:extLst>
          </p:cNvPr>
          <p:cNvSpPr>
            <a:spLocks noGrp="1"/>
          </p:cNvSpPr>
          <p:nvPr>
            <p:ph sz="quarter" idx="27"/>
          </p:nvPr>
        </p:nvSpPr>
        <p:spPr>
          <a:xfrm>
            <a:off x="4572000" y="4343400"/>
            <a:ext cx="4267200" cy="457200"/>
          </a:xfrm>
          <a:prstGeom prst="rect">
            <a:avLst/>
          </a:prstGeom>
        </p:spPr>
        <p:txBody>
          <a:bodyPr/>
          <a:lstStyle>
            <a:lvl1pPr marL="0" indent="0">
              <a:buNone/>
              <a:defRPr/>
            </a:lvl1pPr>
          </a:lstStyle>
          <a:p>
            <a:pPr lvl="0"/>
            <a:endParaRPr lang="en-US" dirty="0"/>
          </a:p>
        </p:txBody>
      </p:sp>
      <p:sp>
        <p:nvSpPr>
          <p:cNvPr id="33" name="Content Placeholder 32">
            <a:extLst>
              <a:ext uri="{FF2B5EF4-FFF2-40B4-BE49-F238E27FC236}">
                <a16:creationId xmlns:a16="http://schemas.microsoft.com/office/drawing/2014/main" id="{C24C3C14-0038-4D21-9904-32FD2B9D3B34}"/>
              </a:ext>
            </a:extLst>
          </p:cNvPr>
          <p:cNvSpPr>
            <a:spLocks noGrp="1"/>
          </p:cNvSpPr>
          <p:nvPr>
            <p:ph sz="quarter" idx="28"/>
          </p:nvPr>
        </p:nvSpPr>
        <p:spPr>
          <a:xfrm>
            <a:off x="304800" y="4908550"/>
            <a:ext cx="4191000" cy="349250"/>
          </a:xfrm>
          <a:prstGeom prst="rect">
            <a:avLst/>
          </a:prstGeom>
        </p:spPr>
        <p:txBody>
          <a:bodyPr/>
          <a:lstStyle>
            <a:lvl1pPr marL="0" indent="0">
              <a:buNone/>
              <a:defRPr/>
            </a:lvl1pPr>
          </a:lstStyle>
          <a:p>
            <a:pPr lvl="0"/>
            <a:endParaRPr lang="en-US" dirty="0"/>
          </a:p>
        </p:txBody>
      </p:sp>
      <p:sp>
        <p:nvSpPr>
          <p:cNvPr id="35" name="Content Placeholder 34">
            <a:extLst>
              <a:ext uri="{FF2B5EF4-FFF2-40B4-BE49-F238E27FC236}">
                <a16:creationId xmlns:a16="http://schemas.microsoft.com/office/drawing/2014/main" id="{5A9FB348-9769-4B63-8133-7701C6408B67}"/>
              </a:ext>
            </a:extLst>
          </p:cNvPr>
          <p:cNvSpPr>
            <a:spLocks noGrp="1"/>
          </p:cNvSpPr>
          <p:nvPr>
            <p:ph sz="quarter" idx="29"/>
          </p:nvPr>
        </p:nvSpPr>
        <p:spPr>
          <a:xfrm>
            <a:off x="4572000" y="4876800"/>
            <a:ext cx="4267200" cy="381000"/>
          </a:xfrm>
          <a:prstGeom prst="rect">
            <a:avLst/>
          </a:prstGeom>
        </p:spPr>
        <p:txBody>
          <a:bodyPr/>
          <a:lstStyle>
            <a:lvl1pPr marL="0" indent="0">
              <a:buNone/>
              <a:defRPr/>
            </a:lvl1pPr>
          </a:lstStyle>
          <a:p>
            <a:pPr lvl="0"/>
            <a:endParaRPr lang="en-US" dirty="0"/>
          </a:p>
        </p:txBody>
      </p:sp>
      <p:sp>
        <p:nvSpPr>
          <p:cNvPr id="37" name="Content Placeholder 36">
            <a:extLst>
              <a:ext uri="{FF2B5EF4-FFF2-40B4-BE49-F238E27FC236}">
                <a16:creationId xmlns:a16="http://schemas.microsoft.com/office/drawing/2014/main" id="{5FB074DF-08F5-4644-9654-5ACC8BFE0DB6}"/>
              </a:ext>
            </a:extLst>
          </p:cNvPr>
          <p:cNvSpPr>
            <a:spLocks noGrp="1"/>
          </p:cNvSpPr>
          <p:nvPr>
            <p:ph sz="quarter" idx="30"/>
          </p:nvPr>
        </p:nvSpPr>
        <p:spPr>
          <a:xfrm>
            <a:off x="304800" y="5334000"/>
            <a:ext cx="4191000" cy="349250"/>
          </a:xfrm>
          <a:prstGeom prst="rect">
            <a:avLst/>
          </a:prstGeom>
        </p:spPr>
        <p:txBody>
          <a:bodyPr/>
          <a:lstStyle>
            <a:lvl1pPr marL="0" indent="0">
              <a:buNone/>
              <a:defRPr/>
            </a:lvl1pPr>
          </a:lstStyle>
          <a:p>
            <a:pPr lvl="0"/>
            <a:endParaRPr lang="en-US" dirty="0"/>
          </a:p>
        </p:txBody>
      </p:sp>
      <p:sp>
        <p:nvSpPr>
          <p:cNvPr id="39" name="Content Placeholder 38">
            <a:extLst>
              <a:ext uri="{FF2B5EF4-FFF2-40B4-BE49-F238E27FC236}">
                <a16:creationId xmlns:a16="http://schemas.microsoft.com/office/drawing/2014/main" id="{6CB9F7D2-9985-4DFC-89D9-0EC6169FD095}"/>
              </a:ext>
            </a:extLst>
          </p:cNvPr>
          <p:cNvSpPr>
            <a:spLocks noGrp="1"/>
          </p:cNvSpPr>
          <p:nvPr>
            <p:ph sz="quarter" idx="31"/>
          </p:nvPr>
        </p:nvSpPr>
        <p:spPr>
          <a:xfrm>
            <a:off x="4572000" y="5318125"/>
            <a:ext cx="4267200" cy="381000"/>
          </a:xfrm>
          <a:prstGeom prst="rect">
            <a:avLst/>
          </a:prstGeom>
        </p:spPr>
        <p:txBody>
          <a:bodyPr/>
          <a:lstStyle>
            <a:lvl1pPr marL="0" indent="0">
              <a:buNone/>
              <a:defRPr/>
            </a:lvl1pPr>
          </a:lstStyle>
          <a:p>
            <a:pPr lvl="0"/>
            <a:endParaRPr lang="en-US" dirty="0"/>
          </a:p>
        </p:txBody>
      </p:sp>
      <p:sp>
        <p:nvSpPr>
          <p:cNvPr id="41" name="Content Placeholder 40">
            <a:extLst>
              <a:ext uri="{FF2B5EF4-FFF2-40B4-BE49-F238E27FC236}">
                <a16:creationId xmlns:a16="http://schemas.microsoft.com/office/drawing/2014/main" id="{5EC6EC29-0A44-4601-B106-DC78C9028B6E}"/>
              </a:ext>
            </a:extLst>
          </p:cNvPr>
          <p:cNvSpPr>
            <a:spLocks noGrp="1"/>
          </p:cNvSpPr>
          <p:nvPr>
            <p:ph sz="quarter" idx="32"/>
          </p:nvPr>
        </p:nvSpPr>
        <p:spPr>
          <a:xfrm>
            <a:off x="304800" y="5759450"/>
            <a:ext cx="4191000" cy="365125"/>
          </a:xfrm>
          <a:prstGeom prst="rect">
            <a:avLst/>
          </a:prstGeom>
        </p:spPr>
        <p:txBody>
          <a:bodyPr/>
          <a:lstStyle>
            <a:lvl1pPr marL="0" indent="0">
              <a:buNone/>
              <a:defRPr/>
            </a:lvl1pPr>
          </a:lstStyle>
          <a:p>
            <a:pPr lvl="0"/>
            <a:endParaRPr lang="en-US" dirty="0"/>
          </a:p>
        </p:txBody>
      </p:sp>
      <p:sp>
        <p:nvSpPr>
          <p:cNvPr id="43" name="Content Placeholder 42">
            <a:extLst>
              <a:ext uri="{FF2B5EF4-FFF2-40B4-BE49-F238E27FC236}">
                <a16:creationId xmlns:a16="http://schemas.microsoft.com/office/drawing/2014/main" id="{723971C1-B8AC-44AF-8A97-99C8F78B5237}"/>
              </a:ext>
            </a:extLst>
          </p:cNvPr>
          <p:cNvSpPr>
            <a:spLocks noGrp="1"/>
          </p:cNvSpPr>
          <p:nvPr>
            <p:ph sz="quarter" idx="33"/>
          </p:nvPr>
        </p:nvSpPr>
        <p:spPr>
          <a:xfrm>
            <a:off x="4572000" y="5759450"/>
            <a:ext cx="4267200" cy="381000"/>
          </a:xfrm>
          <a:prstGeom prst="rect">
            <a:avLst/>
          </a:prstGeom>
        </p:spPr>
        <p:txBody>
          <a:bodyPr/>
          <a:lstStyle>
            <a:lvl1pPr marL="0" indent="0">
              <a:buNone/>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extLst>
      <p:ext uri="{BB962C8B-B14F-4D97-AF65-F5344CB8AC3E}">
        <p14:creationId xmlns:p14="http://schemas.microsoft.com/office/powerpoint/2010/main" val="3569493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p:cNvSpPr>
            <a:spLocks noGrp="1"/>
          </p:cNvSpPr>
          <p:nvPr>
            <p:ph sz="quarter" idx="16"/>
          </p:nvPr>
        </p:nvSpPr>
        <p:spPr>
          <a:xfrm>
            <a:off x="304800" y="1828800"/>
            <a:ext cx="8534400" cy="9906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7" name="Content Placeholder"/>
          <p:cNvSpPr>
            <a:spLocks noGrp="1"/>
          </p:cNvSpPr>
          <p:nvPr>
            <p:ph sz="quarter" idx="17"/>
          </p:nvPr>
        </p:nvSpPr>
        <p:spPr>
          <a:xfrm>
            <a:off x="304800" y="3048000"/>
            <a:ext cx="8534400" cy="9906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8" name="Content Placeholder"/>
          <p:cNvSpPr>
            <a:spLocks noGrp="1"/>
          </p:cNvSpPr>
          <p:nvPr>
            <p:ph sz="quarter" idx="18"/>
          </p:nvPr>
        </p:nvSpPr>
        <p:spPr>
          <a:xfrm>
            <a:off x="304800" y="4343400"/>
            <a:ext cx="8534400" cy="79375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9" name="Content Placeholder"/>
          <p:cNvSpPr>
            <a:spLocks noGrp="1"/>
          </p:cNvSpPr>
          <p:nvPr>
            <p:ph sz="quarter" idx="19"/>
          </p:nvPr>
        </p:nvSpPr>
        <p:spPr>
          <a:xfrm>
            <a:off x="304800" y="5334000"/>
            <a:ext cx="8534400" cy="79375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extLst>
      <p:ext uri="{BB962C8B-B14F-4D97-AF65-F5344CB8AC3E}">
        <p14:creationId xmlns:p14="http://schemas.microsoft.com/office/powerpoint/2010/main" val="158813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hapter Opener: author at bottom">
    <p:spTree>
      <p:nvGrpSpPr>
        <p:cNvPr id="1" name=""/>
        <p:cNvGrpSpPr/>
        <p:nvPr/>
      </p:nvGrpSpPr>
      <p:grpSpPr>
        <a:xfrm>
          <a:off x="0" y="0"/>
          <a:ext cx="0" cy="0"/>
          <a:chOff x="0" y="0"/>
          <a:chExt cx="0" cy="0"/>
        </a:xfrm>
      </p:grpSpPr>
      <p:sp>
        <p:nvSpPr>
          <p:cNvPr id="5" name="CN"/>
          <p:cNvSpPr>
            <a:spLocks noGrp="1"/>
          </p:cNvSpPr>
          <p:nvPr>
            <p:ph sz="quarter" idx="19" hasCustomPrompt="1"/>
          </p:nvPr>
        </p:nvSpPr>
        <p:spPr>
          <a:xfrm>
            <a:off x="152400" y="228600"/>
            <a:ext cx="8839200" cy="533400"/>
          </a:xfrm>
          <a:prstGeom prst="rect">
            <a:avLst/>
          </a:prstGeom>
        </p:spPr>
        <p:txBody>
          <a:bodyPr/>
          <a:lstStyle>
            <a:lvl1pPr marL="0" indent="0" algn="ctr">
              <a:buNone/>
              <a:defRPr sz="4000" b="1" i="0" baseline="0">
                <a:solidFill>
                  <a:schemeClr val="accent1"/>
                </a:solidFill>
                <a:latin typeface="Times New Roman" charset="0"/>
                <a:ea typeface="Times New Roman" charset="0"/>
                <a:cs typeface="Times New Roman" charset="0"/>
              </a:defRPr>
            </a:lvl1pPr>
          </a:lstStyle>
          <a:p>
            <a:pPr lvl="0"/>
            <a:r>
              <a:rPr lang="en-US" dirty="0"/>
              <a:t>Chapter 1</a:t>
            </a:r>
          </a:p>
        </p:txBody>
      </p:sp>
      <p:sp>
        <p:nvSpPr>
          <p:cNvPr id="6" name="CT"/>
          <p:cNvSpPr>
            <a:spLocks noGrp="1"/>
          </p:cNvSpPr>
          <p:nvPr>
            <p:ph sz="quarter" idx="20" hasCustomPrompt="1"/>
          </p:nvPr>
        </p:nvSpPr>
        <p:spPr>
          <a:xfrm>
            <a:off x="152400" y="762000"/>
            <a:ext cx="8839200" cy="2286000"/>
          </a:xfrm>
          <a:prstGeom prst="rect">
            <a:avLst/>
          </a:prstGeom>
        </p:spPr>
        <p:txBody>
          <a:bodyPr anchor="ctr"/>
          <a:lstStyle>
            <a:lvl1pPr marL="0" indent="0" algn="ctr">
              <a:buNone/>
              <a:defRPr sz="3800" b="0" i="0">
                <a:latin typeface="Times New Roman" charset="0"/>
                <a:ea typeface="Times New Roman" charset="0"/>
                <a:cs typeface="Times New Roman"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Chapter Title</a:t>
            </a:r>
          </a:p>
        </p:txBody>
      </p:sp>
      <p:sp>
        <p:nvSpPr>
          <p:cNvPr id="7" name="Title "/>
          <p:cNvSpPr>
            <a:spLocks noGrp="1"/>
          </p:cNvSpPr>
          <p:nvPr>
            <p:ph type="title" hasCustomPrompt="1"/>
          </p:nvPr>
        </p:nvSpPr>
        <p:spPr>
          <a:xfrm>
            <a:off x="152400" y="3505200"/>
            <a:ext cx="8839200" cy="1524000"/>
          </a:xfrm>
          <a:prstGeom prst="rect">
            <a:avLst/>
          </a:prstGeom>
        </p:spPr>
        <p:txBody>
          <a:bodyPr anchor="b"/>
          <a:lstStyle>
            <a:lvl1pPr algn="ctr">
              <a:defRPr sz="6200" b="0" i="0" baseline="0">
                <a:solidFill>
                  <a:schemeClr val="tx1"/>
                </a:solidFill>
                <a:latin typeface="Times New Roman" charset="0"/>
                <a:ea typeface="Times New Roman" charset="0"/>
                <a:cs typeface="Times New Roman" charset="0"/>
              </a:defRPr>
            </a:lvl1pPr>
          </a:lstStyle>
          <a:p>
            <a:r>
              <a:rPr lang="en-US" dirty="0"/>
              <a:t>Click to Edit Book Title</a:t>
            </a:r>
          </a:p>
        </p:txBody>
      </p:sp>
      <p:sp>
        <p:nvSpPr>
          <p:cNvPr id="8" name="Edition"/>
          <p:cNvSpPr>
            <a:spLocks noGrp="1"/>
          </p:cNvSpPr>
          <p:nvPr>
            <p:ph sz="quarter" idx="21" hasCustomPrompt="1"/>
          </p:nvPr>
        </p:nvSpPr>
        <p:spPr>
          <a:xfrm>
            <a:off x="152400" y="5029200"/>
            <a:ext cx="8839200" cy="609600"/>
          </a:xfrm>
          <a:prstGeom prst="rect">
            <a:avLst/>
          </a:prstGeom>
        </p:spPr>
        <p:txBody>
          <a:bodyPr/>
          <a:lstStyle>
            <a:lvl1pPr marL="0" indent="0" algn="ctr">
              <a:buFontTx/>
              <a:buNone/>
              <a:defRPr sz="2900" b="1" i="0" baseline="0">
                <a:latin typeface="Times New Roman" charset="0"/>
                <a:ea typeface="Times New Roman" charset="0"/>
                <a:cs typeface="Times New Roman" charset="0"/>
              </a:defRPr>
            </a:lvl1pPr>
          </a:lstStyle>
          <a:p>
            <a:pPr lvl="0"/>
            <a:r>
              <a:rPr lang="en-US" dirty="0"/>
              <a:t>Third Edition</a:t>
            </a:r>
          </a:p>
        </p:txBody>
      </p:sp>
      <p:sp>
        <p:nvSpPr>
          <p:cNvPr id="11" name="Author"/>
          <p:cNvSpPr>
            <a:spLocks noGrp="1"/>
          </p:cNvSpPr>
          <p:nvPr>
            <p:ph sz="quarter" idx="23" hasCustomPrompt="1"/>
          </p:nvPr>
        </p:nvSpPr>
        <p:spPr>
          <a:xfrm>
            <a:off x="152400" y="5873496"/>
            <a:ext cx="8839200" cy="673608"/>
          </a:xfrm>
          <a:prstGeom prst="rect">
            <a:avLst/>
          </a:prstGeom>
        </p:spPr>
        <p:txBody>
          <a:bodyPr/>
          <a:lstStyle>
            <a:lvl1pPr marL="0" indent="0" algn="ctr">
              <a:buFontTx/>
              <a:buNone/>
              <a:defRPr baseline="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David Klein</a:t>
            </a:r>
            <a:endParaRPr lang="en-US" dirty="0"/>
          </a:p>
        </p:txBody>
      </p:sp>
      <p:sp>
        <p:nvSpPr>
          <p:cNvPr id="3" name="Invisible animation alert"/>
          <p:cNvSpPr>
            <a:spLocks noGrp="1"/>
          </p:cNvSpPr>
          <p:nvPr>
            <p:ph sz="quarter" idx="24" hasCustomPrompt="1"/>
          </p:nvPr>
        </p:nvSpPr>
        <p:spPr>
          <a:xfrm>
            <a:off x="152400" y="6629400"/>
            <a:ext cx="8839200" cy="152400"/>
          </a:xfrm>
          <a:prstGeom prst="rect">
            <a:avLst/>
          </a:prstGeom>
        </p:spPr>
        <p:txBody>
          <a:bodyPr/>
          <a:lstStyle>
            <a:lvl1pPr marL="0" indent="0">
              <a:buNone/>
              <a:defRPr lang="en-US" sz="600" b="0" i="0" smtClean="0">
                <a:solidFill>
                  <a:schemeClr val="bg1"/>
                </a:solidFill>
                <a:effectLst/>
              </a:defRPr>
            </a:lvl1pPr>
          </a:lstStyle>
          <a:p>
            <a:pPr lvl="0"/>
            <a:r>
              <a:rPr lang="en-US" b="0" i="0" dirty="0">
                <a:solidFill>
                  <a:srgbClr val="000000"/>
                </a:solidFill>
                <a:effectLst/>
                <a:latin typeface="Calibri" charset="0"/>
              </a:rPr>
              <a:t>Invisible animation alert</a:t>
            </a:r>
            <a:endParaRPr lang="en-US" dirty="0"/>
          </a:p>
        </p:txBody>
      </p:sp>
      <p:sp>
        <p:nvSpPr>
          <p:cNvPr id="10" name="Rectangle 9"/>
          <p:cNvSpPr/>
          <p:nvPr/>
        </p:nvSpPr>
        <p:spPr>
          <a:xfrm>
            <a:off x="0" y="304800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p:cNvSpPr>
            <a:spLocks noGrp="1"/>
          </p:cNvSpPr>
          <p:nvPr>
            <p:ph sz="quarter" idx="16"/>
          </p:nvPr>
        </p:nvSpPr>
        <p:spPr>
          <a:xfrm>
            <a:off x="304800" y="1828800"/>
            <a:ext cx="8534400" cy="9906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7" name="Content Placeholder"/>
          <p:cNvSpPr>
            <a:spLocks noGrp="1"/>
          </p:cNvSpPr>
          <p:nvPr>
            <p:ph sz="quarter" idx="17"/>
          </p:nvPr>
        </p:nvSpPr>
        <p:spPr>
          <a:xfrm>
            <a:off x="304800" y="2895600"/>
            <a:ext cx="8534400" cy="818677"/>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8" name="Content Placeholder"/>
          <p:cNvSpPr>
            <a:spLocks noGrp="1"/>
          </p:cNvSpPr>
          <p:nvPr>
            <p:ph sz="quarter" idx="18"/>
          </p:nvPr>
        </p:nvSpPr>
        <p:spPr>
          <a:xfrm>
            <a:off x="304800" y="3814330"/>
            <a:ext cx="8534400" cy="721591"/>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9" name="Content Placeholder"/>
          <p:cNvSpPr>
            <a:spLocks noGrp="1"/>
          </p:cNvSpPr>
          <p:nvPr>
            <p:ph sz="quarter" idx="19"/>
          </p:nvPr>
        </p:nvSpPr>
        <p:spPr>
          <a:xfrm>
            <a:off x="304800" y="4610195"/>
            <a:ext cx="8534400" cy="721591"/>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0" name="Content Placeholder"/>
          <p:cNvSpPr>
            <a:spLocks noGrp="1"/>
          </p:cNvSpPr>
          <p:nvPr>
            <p:ph sz="quarter" idx="20"/>
          </p:nvPr>
        </p:nvSpPr>
        <p:spPr>
          <a:xfrm>
            <a:off x="304800" y="5500205"/>
            <a:ext cx="8534400" cy="721591"/>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extLst>
      <p:ext uri="{BB962C8B-B14F-4D97-AF65-F5344CB8AC3E}">
        <p14:creationId xmlns:p14="http://schemas.microsoft.com/office/powerpoint/2010/main" val="307388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p:cNvSpPr>
            <a:spLocks noGrp="1"/>
          </p:cNvSpPr>
          <p:nvPr>
            <p:ph sz="quarter" idx="16"/>
          </p:nvPr>
        </p:nvSpPr>
        <p:spPr>
          <a:xfrm>
            <a:off x="304800" y="1828800"/>
            <a:ext cx="8534400" cy="9906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7" name="Content Placeholder"/>
          <p:cNvSpPr>
            <a:spLocks noGrp="1"/>
          </p:cNvSpPr>
          <p:nvPr>
            <p:ph sz="quarter" idx="17"/>
          </p:nvPr>
        </p:nvSpPr>
        <p:spPr>
          <a:xfrm>
            <a:off x="304800" y="2895601"/>
            <a:ext cx="8534400" cy="6096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8" name="Content Placeholder"/>
          <p:cNvSpPr>
            <a:spLocks noGrp="1"/>
          </p:cNvSpPr>
          <p:nvPr>
            <p:ph sz="quarter" idx="18"/>
          </p:nvPr>
        </p:nvSpPr>
        <p:spPr>
          <a:xfrm>
            <a:off x="304800" y="3581400"/>
            <a:ext cx="8534400" cy="596356"/>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9" name="Content Placeholder"/>
          <p:cNvSpPr>
            <a:spLocks noGrp="1"/>
          </p:cNvSpPr>
          <p:nvPr>
            <p:ph sz="quarter" idx="19"/>
          </p:nvPr>
        </p:nvSpPr>
        <p:spPr>
          <a:xfrm>
            <a:off x="304800" y="4241799"/>
            <a:ext cx="8534400" cy="655992"/>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0" name="Content Placeholder"/>
          <p:cNvSpPr>
            <a:spLocks noGrp="1"/>
          </p:cNvSpPr>
          <p:nvPr>
            <p:ph sz="quarter" idx="20"/>
          </p:nvPr>
        </p:nvSpPr>
        <p:spPr>
          <a:xfrm>
            <a:off x="304800" y="4953000"/>
            <a:ext cx="8534400" cy="655992"/>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
        <p:nvSpPr>
          <p:cNvPr id="11" name="Content Placeholder"/>
          <p:cNvSpPr>
            <a:spLocks noGrp="1"/>
          </p:cNvSpPr>
          <p:nvPr>
            <p:ph sz="quarter" idx="21"/>
          </p:nvPr>
        </p:nvSpPr>
        <p:spPr>
          <a:xfrm>
            <a:off x="304800" y="5645149"/>
            <a:ext cx="8534400" cy="596356"/>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2" name="Content Placeholder"/>
          <p:cNvSpPr>
            <a:spLocks noGrp="1"/>
          </p:cNvSpPr>
          <p:nvPr>
            <p:ph sz="quarter" idx="22"/>
          </p:nvPr>
        </p:nvSpPr>
        <p:spPr>
          <a:xfrm>
            <a:off x="457200" y="5797549"/>
            <a:ext cx="8534400" cy="596356"/>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Tree>
    <p:extLst>
      <p:ext uri="{BB962C8B-B14F-4D97-AF65-F5344CB8AC3E}">
        <p14:creationId xmlns:p14="http://schemas.microsoft.com/office/powerpoint/2010/main" val="570851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p:cNvSpPr>
            <a:spLocks noGrp="1"/>
          </p:cNvSpPr>
          <p:nvPr>
            <p:ph sz="quarter" idx="16"/>
          </p:nvPr>
        </p:nvSpPr>
        <p:spPr>
          <a:xfrm>
            <a:off x="304800" y="1828800"/>
            <a:ext cx="8534400" cy="762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7" name="Content Placeholder"/>
          <p:cNvSpPr>
            <a:spLocks noGrp="1"/>
          </p:cNvSpPr>
          <p:nvPr>
            <p:ph sz="quarter" idx="17"/>
          </p:nvPr>
        </p:nvSpPr>
        <p:spPr>
          <a:xfrm>
            <a:off x="304800" y="2667000"/>
            <a:ext cx="8534400" cy="554182"/>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8" name="Content Placeholder"/>
          <p:cNvSpPr>
            <a:spLocks noGrp="1"/>
          </p:cNvSpPr>
          <p:nvPr>
            <p:ph sz="quarter" idx="18"/>
          </p:nvPr>
        </p:nvSpPr>
        <p:spPr>
          <a:xfrm>
            <a:off x="304800" y="3276600"/>
            <a:ext cx="8534400" cy="542142"/>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9" name="Content Placeholder"/>
          <p:cNvSpPr>
            <a:spLocks noGrp="1"/>
          </p:cNvSpPr>
          <p:nvPr>
            <p:ph sz="quarter" idx="19"/>
          </p:nvPr>
        </p:nvSpPr>
        <p:spPr>
          <a:xfrm>
            <a:off x="304800" y="3899444"/>
            <a:ext cx="8534400" cy="596356"/>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0" name="Content Placeholder"/>
          <p:cNvSpPr>
            <a:spLocks noGrp="1"/>
          </p:cNvSpPr>
          <p:nvPr>
            <p:ph sz="quarter" idx="20"/>
          </p:nvPr>
        </p:nvSpPr>
        <p:spPr>
          <a:xfrm>
            <a:off x="304800" y="4551376"/>
            <a:ext cx="8534400" cy="596356"/>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1" name="Content Placeholder"/>
          <p:cNvSpPr>
            <a:spLocks noGrp="1"/>
          </p:cNvSpPr>
          <p:nvPr>
            <p:ph sz="quarter" idx="21"/>
          </p:nvPr>
        </p:nvSpPr>
        <p:spPr>
          <a:xfrm>
            <a:off x="304800" y="5189789"/>
            <a:ext cx="8534400" cy="542142"/>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2" name="Content Placeholder"/>
          <p:cNvSpPr>
            <a:spLocks noGrp="1"/>
          </p:cNvSpPr>
          <p:nvPr>
            <p:ph sz="quarter" idx="22"/>
          </p:nvPr>
        </p:nvSpPr>
        <p:spPr>
          <a:xfrm>
            <a:off x="304800" y="5768836"/>
            <a:ext cx="8534400" cy="542142"/>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extLst>
      <p:ext uri="{BB962C8B-B14F-4D97-AF65-F5344CB8AC3E}">
        <p14:creationId xmlns:p14="http://schemas.microsoft.com/office/powerpoint/2010/main" val="4166894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p:cNvSpPr>
            <a:spLocks noGrp="1"/>
          </p:cNvSpPr>
          <p:nvPr>
            <p:ph sz="quarter" idx="16"/>
          </p:nvPr>
        </p:nvSpPr>
        <p:spPr>
          <a:xfrm>
            <a:off x="304800" y="1828800"/>
            <a:ext cx="8534400" cy="381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7" name="Content Placeholder"/>
          <p:cNvSpPr>
            <a:spLocks noGrp="1"/>
          </p:cNvSpPr>
          <p:nvPr>
            <p:ph sz="quarter" idx="17"/>
          </p:nvPr>
        </p:nvSpPr>
        <p:spPr>
          <a:xfrm>
            <a:off x="304800" y="2286000"/>
            <a:ext cx="8534400" cy="381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8" name="Content Placeholder"/>
          <p:cNvSpPr>
            <a:spLocks noGrp="1"/>
          </p:cNvSpPr>
          <p:nvPr>
            <p:ph sz="quarter" idx="18"/>
          </p:nvPr>
        </p:nvSpPr>
        <p:spPr>
          <a:xfrm>
            <a:off x="304800" y="2743200"/>
            <a:ext cx="8534400" cy="3048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9" name="Content Placeholder"/>
          <p:cNvSpPr>
            <a:spLocks noGrp="1"/>
          </p:cNvSpPr>
          <p:nvPr>
            <p:ph sz="quarter" idx="19"/>
          </p:nvPr>
        </p:nvSpPr>
        <p:spPr>
          <a:xfrm>
            <a:off x="304800" y="3124200"/>
            <a:ext cx="8534400" cy="381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0" name="Content Placeholder"/>
          <p:cNvSpPr>
            <a:spLocks noGrp="1"/>
          </p:cNvSpPr>
          <p:nvPr>
            <p:ph sz="quarter" idx="20"/>
          </p:nvPr>
        </p:nvSpPr>
        <p:spPr>
          <a:xfrm>
            <a:off x="304800" y="3581400"/>
            <a:ext cx="8534400" cy="381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1" name="Content Placeholder"/>
          <p:cNvSpPr>
            <a:spLocks noGrp="1"/>
          </p:cNvSpPr>
          <p:nvPr>
            <p:ph sz="quarter" idx="21"/>
          </p:nvPr>
        </p:nvSpPr>
        <p:spPr>
          <a:xfrm>
            <a:off x="304800" y="4038600"/>
            <a:ext cx="8534400" cy="381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2" name="Content Placeholder"/>
          <p:cNvSpPr>
            <a:spLocks noGrp="1"/>
          </p:cNvSpPr>
          <p:nvPr>
            <p:ph sz="quarter" idx="22"/>
          </p:nvPr>
        </p:nvSpPr>
        <p:spPr>
          <a:xfrm>
            <a:off x="304800" y="4495800"/>
            <a:ext cx="8534400" cy="381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3" name="Content Placeholder"/>
          <p:cNvSpPr>
            <a:spLocks noGrp="1"/>
          </p:cNvSpPr>
          <p:nvPr>
            <p:ph sz="quarter" idx="23"/>
          </p:nvPr>
        </p:nvSpPr>
        <p:spPr>
          <a:xfrm>
            <a:off x="304800" y="4953000"/>
            <a:ext cx="8534400" cy="381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4" name="Content Placeholder"/>
          <p:cNvSpPr>
            <a:spLocks noGrp="1"/>
          </p:cNvSpPr>
          <p:nvPr>
            <p:ph sz="quarter" idx="24"/>
          </p:nvPr>
        </p:nvSpPr>
        <p:spPr>
          <a:xfrm>
            <a:off x="304800" y="5410200"/>
            <a:ext cx="8534400" cy="381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5" name="Content Placeholder"/>
          <p:cNvSpPr>
            <a:spLocks noGrp="1"/>
          </p:cNvSpPr>
          <p:nvPr>
            <p:ph sz="quarter" idx="25"/>
          </p:nvPr>
        </p:nvSpPr>
        <p:spPr>
          <a:xfrm>
            <a:off x="381000" y="5867400"/>
            <a:ext cx="8534400" cy="3810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extLst>
      <p:ext uri="{BB962C8B-B14F-4D97-AF65-F5344CB8AC3E}">
        <p14:creationId xmlns:p14="http://schemas.microsoft.com/office/powerpoint/2010/main" val="3945968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p:cNvSpPr>
            <a:spLocks noGrp="1"/>
          </p:cNvSpPr>
          <p:nvPr>
            <p:ph sz="quarter" idx="16"/>
          </p:nvPr>
        </p:nvSpPr>
        <p:spPr>
          <a:xfrm>
            <a:off x="304800" y="1828800"/>
            <a:ext cx="8534400" cy="3048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7" name="Content Placeholder"/>
          <p:cNvSpPr>
            <a:spLocks noGrp="1"/>
          </p:cNvSpPr>
          <p:nvPr>
            <p:ph sz="quarter" idx="17"/>
          </p:nvPr>
        </p:nvSpPr>
        <p:spPr>
          <a:xfrm>
            <a:off x="304800" y="2192866"/>
            <a:ext cx="8534400" cy="34925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8" name="Content Placeholder"/>
          <p:cNvSpPr>
            <a:spLocks noGrp="1"/>
          </p:cNvSpPr>
          <p:nvPr>
            <p:ph sz="quarter" idx="18"/>
          </p:nvPr>
        </p:nvSpPr>
        <p:spPr>
          <a:xfrm>
            <a:off x="304800" y="2607734"/>
            <a:ext cx="8534400" cy="27305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9" name="Content Placeholder"/>
          <p:cNvSpPr>
            <a:spLocks noGrp="1"/>
          </p:cNvSpPr>
          <p:nvPr>
            <p:ph sz="quarter" idx="19"/>
          </p:nvPr>
        </p:nvSpPr>
        <p:spPr>
          <a:xfrm>
            <a:off x="304800" y="2929468"/>
            <a:ext cx="8534400" cy="270932"/>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0" name="Content Placeholder"/>
          <p:cNvSpPr>
            <a:spLocks noGrp="1"/>
          </p:cNvSpPr>
          <p:nvPr>
            <p:ph sz="quarter" idx="20"/>
          </p:nvPr>
        </p:nvSpPr>
        <p:spPr>
          <a:xfrm>
            <a:off x="304800" y="3276600"/>
            <a:ext cx="8534400" cy="289984"/>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1" name="Content Placeholder"/>
          <p:cNvSpPr>
            <a:spLocks noGrp="1"/>
          </p:cNvSpPr>
          <p:nvPr>
            <p:ph sz="quarter" idx="21"/>
          </p:nvPr>
        </p:nvSpPr>
        <p:spPr>
          <a:xfrm>
            <a:off x="304800" y="3657600"/>
            <a:ext cx="8534400" cy="3048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2" name="Content Placeholder"/>
          <p:cNvSpPr>
            <a:spLocks noGrp="1"/>
          </p:cNvSpPr>
          <p:nvPr>
            <p:ph sz="quarter" idx="22"/>
          </p:nvPr>
        </p:nvSpPr>
        <p:spPr>
          <a:xfrm>
            <a:off x="304800" y="4038600"/>
            <a:ext cx="8534400" cy="3048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3" name="Content Placeholder"/>
          <p:cNvSpPr>
            <a:spLocks noGrp="1"/>
          </p:cNvSpPr>
          <p:nvPr>
            <p:ph sz="quarter" idx="23"/>
          </p:nvPr>
        </p:nvSpPr>
        <p:spPr>
          <a:xfrm>
            <a:off x="304800" y="4419600"/>
            <a:ext cx="8534400" cy="319617"/>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4" name="Content Placeholder"/>
          <p:cNvSpPr>
            <a:spLocks noGrp="1"/>
          </p:cNvSpPr>
          <p:nvPr>
            <p:ph sz="quarter" idx="24"/>
          </p:nvPr>
        </p:nvSpPr>
        <p:spPr>
          <a:xfrm>
            <a:off x="304800" y="4800600"/>
            <a:ext cx="8534400" cy="289983"/>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5" name="Content Placeholder"/>
          <p:cNvSpPr>
            <a:spLocks noGrp="1"/>
          </p:cNvSpPr>
          <p:nvPr>
            <p:ph sz="quarter" idx="25"/>
          </p:nvPr>
        </p:nvSpPr>
        <p:spPr>
          <a:xfrm>
            <a:off x="381000" y="5181600"/>
            <a:ext cx="8534400" cy="3048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3" name="Slide Number Placeholder"/>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
        <p:nvSpPr>
          <p:cNvPr id="16" name="Content Placeholder"/>
          <p:cNvSpPr>
            <a:spLocks noGrp="1"/>
          </p:cNvSpPr>
          <p:nvPr>
            <p:ph sz="quarter" idx="26"/>
          </p:nvPr>
        </p:nvSpPr>
        <p:spPr>
          <a:xfrm>
            <a:off x="304800" y="5562600"/>
            <a:ext cx="8534400" cy="3048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17" name="Content Placeholder"/>
          <p:cNvSpPr>
            <a:spLocks noGrp="1"/>
          </p:cNvSpPr>
          <p:nvPr>
            <p:ph sz="quarter" idx="27"/>
          </p:nvPr>
        </p:nvSpPr>
        <p:spPr>
          <a:xfrm>
            <a:off x="304800" y="5943600"/>
            <a:ext cx="8534400" cy="3048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Tree>
    <p:extLst>
      <p:ext uri="{BB962C8B-B14F-4D97-AF65-F5344CB8AC3E}">
        <p14:creationId xmlns:p14="http://schemas.microsoft.com/office/powerpoint/2010/main" val="1818680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
          <p:cNvSpPr>
            <a:spLocks noGrp="1"/>
          </p:cNvSpPr>
          <p:nvPr>
            <p:ph type="title" hasCustomPrompt="1"/>
          </p:nvPr>
        </p:nvSpPr>
        <p:spPr>
          <a:xfrm>
            <a:off x="304800" y="762001"/>
            <a:ext cx="8534400" cy="838199"/>
          </a:xfrm>
          <a:prstGeom prst="rect">
            <a:avLst/>
          </a:prstGeom>
        </p:spPr>
        <p:txBody>
          <a:bodyPr/>
          <a:lstStyle>
            <a:lvl1pPr>
              <a:defRPr sz="4000" b="1"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1"/>
          <p:cNvSpPr>
            <a:spLocks noGrp="1"/>
          </p:cNvSpPr>
          <p:nvPr>
            <p:ph sz="quarter" idx="16"/>
          </p:nvPr>
        </p:nvSpPr>
        <p:spPr>
          <a:xfrm>
            <a:off x="304800" y="1752600"/>
            <a:ext cx="4114800" cy="445135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7" name="Content Placeholder 2"/>
          <p:cNvSpPr>
            <a:spLocks noGrp="1"/>
          </p:cNvSpPr>
          <p:nvPr>
            <p:ph sz="quarter" idx="17"/>
          </p:nvPr>
        </p:nvSpPr>
        <p:spPr>
          <a:xfrm>
            <a:off x="4724400" y="1752600"/>
            <a:ext cx="4114800" cy="445135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3" name="Slide Number Placeholder "/>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
          <p:cNvSpPr>
            <a:spLocks noGrp="1"/>
          </p:cNvSpPr>
          <p:nvPr>
            <p:ph type="ftr" sz="quarter" idx="11"/>
          </p:nvPr>
        </p:nvSpPr>
        <p:spPr/>
        <p:txBody>
          <a:bodyPr/>
          <a:lstStyle/>
          <a:p>
            <a:r>
              <a:rPr lang="en-US" dirty="0"/>
              <a:t>Copyright ©2019 John Wiley &amp; Sons, Inc. </a:t>
            </a:r>
          </a:p>
        </p:txBody>
      </p:sp>
    </p:spTree>
    <p:extLst>
      <p:ext uri="{BB962C8B-B14F-4D97-AF65-F5344CB8AC3E}">
        <p14:creationId xmlns:p14="http://schemas.microsoft.com/office/powerpoint/2010/main" val="4242072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
          <p:cNvSpPr>
            <a:spLocks noGrp="1"/>
          </p:cNvSpPr>
          <p:nvPr>
            <p:ph type="title" hasCustomPrompt="1"/>
          </p:nvPr>
        </p:nvSpPr>
        <p:spPr>
          <a:xfrm>
            <a:off x="304800" y="762001"/>
            <a:ext cx="8534400" cy="838199"/>
          </a:xfrm>
          <a:prstGeom prst="rect">
            <a:avLst/>
          </a:prstGeom>
        </p:spPr>
        <p:txBody>
          <a:bodyPr/>
          <a:lstStyle>
            <a:lvl1pPr>
              <a:defRPr sz="4000" b="1"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6" name="Content Placeholder 1"/>
          <p:cNvSpPr>
            <a:spLocks noGrp="1"/>
          </p:cNvSpPr>
          <p:nvPr>
            <p:ph sz="quarter" idx="16"/>
          </p:nvPr>
        </p:nvSpPr>
        <p:spPr>
          <a:xfrm>
            <a:off x="304800" y="1752600"/>
            <a:ext cx="4114800" cy="76566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7" name="Content Placeholder 2"/>
          <p:cNvSpPr>
            <a:spLocks noGrp="1"/>
          </p:cNvSpPr>
          <p:nvPr>
            <p:ph sz="quarter" idx="17"/>
          </p:nvPr>
        </p:nvSpPr>
        <p:spPr>
          <a:xfrm>
            <a:off x="4724400" y="1752600"/>
            <a:ext cx="4114800" cy="76566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3" name="Slide Number Placeholder 2"/>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Copyright ©2019 John Wiley &amp; Sons, Inc. </a:t>
            </a:r>
          </a:p>
        </p:txBody>
      </p:sp>
      <p:sp>
        <p:nvSpPr>
          <p:cNvPr id="9" name="Content Placeholder 8"/>
          <p:cNvSpPr>
            <a:spLocks noGrp="1"/>
          </p:cNvSpPr>
          <p:nvPr>
            <p:ph sz="quarter" idx="18"/>
          </p:nvPr>
        </p:nvSpPr>
        <p:spPr>
          <a:xfrm>
            <a:off x="345743" y="2670050"/>
            <a:ext cx="4074467" cy="764132"/>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8" name="Content Placeholder 7">
            <a:extLst>
              <a:ext uri="{FF2B5EF4-FFF2-40B4-BE49-F238E27FC236}">
                <a16:creationId xmlns:a16="http://schemas.microsoft.com/office/drawing/2014/main" id="{784A7961-1676-42B6-A5CF-B548EDFF94B9}"/>
              </a:ext>
            </a:extLst>
          </p:cNvPr>
          <p:cNvSpPr>
            <a:spLocks noGrp="1"/>
          </p:cNvSpPr>
          <p:nvPr>
            <p:ph sz="quarter" idx="19"/>
          </p:nvPr>
        </p:nvSpPr>
        <p:spPr>
          <a:xfrm>
            <a:off x="4724400" y="2670175"/>
            <a:ext cx="4097338" cy="758825"/>
          </a:xfrm>
          <a:prstGeom prst="rect">
            <a:avLst/>
          </a:prstGeom>
        </p:spPr>
        <p:txBody>
          <a:bodyPr/>
          <a:lstStyle>
            <a:lvl1pPr marL="0" indent="0">
              <a:buNone/>
              <a:defRPr/>
            </a:lvl1pPr>
          </a:lstStyle>
          <a:p>
            <a:pPr lvl="0"/>
            <a:endParaRPr lang="en-US" dirty="0"/>
          </a:p>
        </p:txBody>
      </p:sp>
      <p:sp>
        <p:nvSpPr>
          <p:cNvPr id="13" name="Content Placeholder 12">
            <a:extLst>
              <a:ext uri="{FF2B5EF4-FFF2-40B4-BE49-F238E27FC236}">
                <a16:creationId xmlns:a16="http://schemas.microsoft.com/office/drawing/2014/main" id="{978C4900-95ED-4EB7-A0C7-840F82265E6B}"/>
              </a:ext>
            </a:extLst>
          </p:cNvPr>
          <p:cNvSpPr>
            <a:spLocks noGrp="1"/>
          </p:cNvSpPr>
          <p:nvPr>
            <p:ph sz="quarter" idx="20"/>
          </p:nvPr>
        </p:nvSpPr>
        <p:spPr>
          <a:xfrm>
            <a:off x="322263" y="3656013"/>
            <a:ext cx="4097337" cy="684212"/>
          </a:xfrm>
          <a:prstGeom prst="rect">
            <a:avLst/>
          </a:prstGeom>
        </p:spPr>
        <p:txBody>
          <a:bodyPr/>
          <a:lstStyle>
            <a:lvl1pPr marL="0" indent="0">
              <a:buNone/>
              <a:defRPr/>
            </a:lvl1pPr>
          </a:lstStyle>
          <a:p>
            <a:pPr lvl="0"/>
            <a:endParaRPr lang="en-US" dirty="0"/>
          </a:p>
        </p:txBody>
      </p:sp>
      <p:sp>
        <p:nvSpPr>
          <p:cNvPr id="15" name="Content Placeholder 14">
            <a:extLst>
              <a:ext uri="{FF2B5EF4-FFF2-40B4-BE49-F238E27FC236}">
                <a16:creationId xmlns:a16="http://schemas.microsoft.com/office/drawing/2014/main" id="{CF2C66C9-4E1C-4E49-AC84-3EFF9FFD276B}"/>
              </a:ext>
            </a:extLst>
          </p:cNvPr>
          <p:cNvSpPr>
            <a:spLocks noGrp="1"/>
          </p:cNvSpPr>
          <p:nvPr>
            <p:ph sz="quarter" idx="21"/>
          </p:nvPr>
        </p:nvSpPr>
        <p:spPr>
          <a:xfrm>
            <a:off x="4724400" y="3656013"/>
            <a:ext cx="4173538" cy="684212"/>
          </a:xfrm>
          <a:prstGeom prst="rect">
            <a:avLst/>
          </a:prstGeom>
        </p:spPr>
        <p:txBody>
          <a:bodyPr/>
          <a:lstStyle>
            <a:lvl1pPr marL="0" indent="0">
              <a:buNone/>
              <a:defRPr/>
            </a:lvl1pPr>
          </a:lstStyle>
          <a:p>
            <a:pPr lvl="0"/>
            <a:endParaRPr lang="en-US" dirty="0"/>
          </a:p>
        </p:txBody>
      </p:sp>
      <p:sp>
        <p:nvSpPr>
          <p:cNvPr id="17" name="Content Placeholder 16">
            <a:extLst>
              <a:ext uri="{FF2B5EF4-FFF2-40B4-BE49-F238E27FC236}">
                <a16:creationId xmlns:a16="http://schemas.microsoft.com/office/drawing/2014/main" id="{CB840BA7-9DA5-484F-B679-29A7D173C626}"/>
              </a:ext>
            </a:extLst>
          </p:cNvPr>
          <p:cNvSpPr>
            <a:spLocks noGrp="1"/>
          </p:cNvSpPr>
          <p:nvPr>
            <p:ph sz="quarter" idx="22"/>
          </p:nvPr>
        </p:nvSpPr>
        <p:spPr>
          <a:xfrm>
            <a:off x="322263" y="4567238"/>
            <a:ext cx="4097337" cy="682625"/>
          </a:xfrm>
          <a:prstGeom prst="rect">
            <a:avLst/>
          </a:prstGeom>
        </p:spPr>
        <p:txBody>
          <a:bodyPr/>
          <a:lstStyle>
            <a:lvl1pPr marL="0" indent="0">
              <a:buNone/>
              <a:defRPr/>
            </a:lvl1pPr>
          </a:lstStyle>
          <a:p>
            <a:pPr lvl="0"/>
            <a:endParaRPr lang="en-US" dirty="0"/>
          </a:p>
        </p:txBody>
      </p:sp>
      <p:sp>
        <p:nvSpPr>
          <p:cNvPr id="19" name="Content Placeholder 18">
            <a:extLst>
              <a:ext uri="{FF2B5EF4-FFF2-40B4-BE49-F238E27FC236}">
                <a16:creationId xmlns:a16="http://schemas.microsoft.com/office/drawing/2014/main" id="{C6BCB61E-78C6-44BA-8D65-1E000B885F81}"/>
              </a:ext>
            </a:extLst>
          </p:cNvPr>
          <p:cNvSpPr>
            <a:spLocks noGrp="1"/>
          </p:cNvSpPr>
          <p:nvPr>
            <p:ph sz="quarter" idx="23"/>
          </p:nvPr>
        </p:nvSpPr>
        <p:spPr>
          <a:xfrm>
            <a:off x="4724400" y="4567238"/>
            <a:ext cx="4173538" cy="682625"/>
          </a:xfrm>
          <a:prstGeom prst="rect">
            <a:avLst/>
          </a:prstGeom>
        </p:spPr>
        <p:txBody>
          <a:bodyPr/>
          <a:lstStyle>
            <a:lvl1pPr marL="0" indent="0">
              <a:buNone/>
              <a:defRPr/>
            </a:lvl1pPr>
          </a:lstStyle>
          <a:p>
            <a:pPr lvl="0"/>
            <a:endParaRPr lang="en-US" dirty="0"/>
          </a:p>
        </p:txBody>
      </p:sp>
      <p:sp>
        <p:nvSpPr>
          <p:cNvPr id="21" name="Content Placeholder 20">
            <a:extLst>
              <a:ext uri="{FF2B5EF4-FFF2-40B4-BE49-F238E27FC236}">
                <a16:creationId xmlns:a16="http://schemas.microsoft.com/office/drawing/2014/main" id="{2A31F917-5F95-41CC-9DB8-276A322F2AB9}"/>
              </a:ext>
            </a:extLst>
          </p:cNvPr>
          <p:cNvSpPr>
            <a:spLocks noGrp="1"/>
          </p:cNvSpPr>
          <p:nvPr>
            <p:ph sz="quarter" idx="24"/>
          </p:nvPr>
        </p:nvSpPr>
        <p:spPr>
          <a:xfrm>
            <a:off x="246063" y="5478463"/>
            <a:ext cx="4249737" cy="606425"/>
          </a:xfrm>
          <a:prstGeom prst="rect">
            <a:avLst/>
          </a:prstGeom>
        </p:spPr>
        <p:txBody>
          <a:bodyPr/>
          <a:lstStyle>
            <a:lvl1pPr marL="0" indent="0">
              <a:buNone/>
              <a:defRPr/>
            </a:lvl1pPr>
          </a:lstStyle>
          <a:p>
            <a:pPr lvl="0"/>
            <a:endParaRPr lang="en-US" dirty="0"/>
          </a:p>
        </p:txBody>
      </p:sp>
      <p:sp>
        <p:nvSpPr>
          <p:cNvPr id="23" name="Content Placeholder 22">
            <a:extLst>
              <a:ext uri="{FF2B5EF4-FFF2-40B4-BE49-F238E27FC236}">
                <a16:creationId xmlns:a16="http://schemas.microsoft.com/office/drawing/2014/main" id="{456BD4DB-57DE-4454-B400-96F54AC77BC7}"/>
              </a:ext>
            </a:extLst>
          </p:cNvPr>
          <p:cNvSpPr>
            <a:spLocks noGrp="1"/>
          </p:cNvSpPr>
          <p:nvPr>
            <p:ph sz="quarter" idx="25"/>
          </p:nvPr>
        </p:nvSpPr>
        <p:spPr>
          <a:xfrm>
            <a:off x="4799013" y="5478463"/>
            <a:ext cx="4098925" cy="682625"/>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2160979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for Figure">
    <p:spTree>
      <p:nvGrpSpPr>
        <p:cNvPr id="1" name=""/>
        <p:cNvGrpSpPr/>
        <p:nvPr/>
      </p:nvGrpSpPr>
      <p:grpSpPr>
        <a:xfrm>
          <a:off x="0" y="0"/>
          <a:ext cx="0" cy="0"/>
          <a:chOff x="0" y="0"/>
          <a:chExt cx="0" cy="0"/>
        </a:xfrm>
      </p:grpSpPr>
      <p:sp>
        <p:nvSpPr>
          <p:cNvPr id="8" name="Title "/>
          <p:cNvSpPr>
            <a:spLocks noGrp="1"/>
          </p:cNvSpPr>
          <p:nvPr>
            <p:ph type="title" hasCustomPrompt="1"/>
          </p:nvPr>
        </p:nvSpPr>
        <p:spPr>
          <a:xfrm>
            <a:off x="304800" y="762001"/>
            <a:ext cx="8534400" cy="99060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dirty="0"/>
              <a:t>Section or Topic Heading</a:t>
            </a:r>
          </a:p>
        </p:txBody>
      </p:sp>
      <p:sp>
        <p:nvSpPr>
          <p:cNvPr id="11" name="Content Placeholder 10"/>
          <p:cNvSpPr>
            <a:spLocks noGrp="1"/>
          </p:cNvSpPr>
          <p:nvPr>
            <p:ph sz="quarter" idx="16"/>
          </p:nvPr>
        </p:nvSpPr>
        <p:spPr>
          <a:xfrm>
            <a:off x="304800" y="1752600"/>
            <a:ext cx="8534400" cy="3276600"/>
          </a:xfrm>
          <a:prstGeom prst="rect">
            <a:avLst/>
          </a:prstGeom>
        </p:spPr>
        <p:txBody>
          <a:bodyPr/>
          <a:lstStyle>
            <a:lvl1pPr marL="0" indent="0">
              <a:buNone/>
              <a:defRPr sz="2800" b="0" i="0">
                <a:latin typeface="Times New Roman" charset="0"/>
                <a:ea typeface="Times New Roman" charset="0"/>
                <a:cs typeface="Times New Roman" charset="0"/>
              </a:defRPr>
            </a:lvl1pPr>
          </a:lstStyle>
          <a:p>
            <a:pPr lvl="0"/>
            <a:endParaRPr lang="en-US" dirty="0"/>
          </a:p>
        </p:txBody>
      </p:sp>
      <p:sp>
        <p:nvSpPr>
          <p:cNvPr id="7" name="Content"/>
          <p:cNvSpPr>
            <a:spLocks noGrp="1"/>
          </p:cNvSpPr>
          <p:nvPr>
            <p:ph sz="quarter" idx="15" hasCustomPrompt="1"/>
          </p:nvPr>
        </p:nvSpPr>
        <p:spPr>
          <a:xfrm>
            <a:off x="304800" y="5029200"/>
            <a:ext cx="8534400" cy="1143000"/>
          </a:xfrm>
          <a:prstGeom prst="rect">
            <a:avLst/>
          </a:prstGeom>
        </p:spPr>
        <p:txBody>
          <a:bodyPr/>
          <a:lstStyle>
            <a:lvl1pPr marL="0" indent="0">
              <a:spcBef>
                <a:spcPts val="1000"/>
              </a:spcBef>
              <a:buFont typeface="Arial" charset="0"/>
              <a:buNone/>
              <a:defRPr sz="2000" b="0" i="0" baseline="0">
                <a:solidFill>
                  <a:schemeClr val="tx1"/>
                </a:solidFill>
                <a:latin typeface="Times New Roman" charset="0"/>
                <a:ea typeface="Times New Roman" charset="0"/>
                <a:cs typeface="Times New Roman" charset="0"/>
              </a:defRPr>
            </a:lvl1pPr>
            <a:lvl2pPr marL="803275" indent="-450850">
              <a:spcBef>
                <a:spcPts val="1000"/>
              </a:spcBef>
              <a:buFont typeface="+mj-lt"/>
              <a:buAutoNum type="alphaLcPeriod"/>
              <a:tabLst/>
              <a:defRPr sz="2800" b="0" i="0" baseline="0">
                <a:solidFill>
                  <a:schemeClr val="tx1"/>
                </a:solidFill>
                <a:latin typeface="Source Sans Pro" charset="0"/>
                <a:ea typeface="Source Sans Pro" charset="0"/>
                <a:cs typeface="Source Sans Pro" charset="0"/>
              </a:defRPr>
            </a:lvl2pPr>
          </a:lstStyle>
          <a:p>
            <a:pPr lvl="0"/>
            <a:r>
              <a:rPr lang="en-US" sz="2000" dirty="0"/>
              <a:t>Figure 4.5 Figure title placeholder</a:t>
            </a:r>
          </a:p>
          <a:p>
            <a:pPr lvl="0"/>
            <a:endParaRPr lang="en-US" dirty="0"/>
          </a:p>
        </p:txBody>
      </p:sp>
      <p:sp>
        <p:nvSpPr>
          <p:cNvPr id="3" name="Slide Number Placeholder 2"/>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extLst>
      <p:ext uri="{BB962C8B-B14F-4D97-AF65-F5344CB8AC3E}">
        <p14:creationId xmlns:p14="http://schemas.microsoft.com/office/powerpoint/2010/main" val="468248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lus 1 column">
    <p:spTree>
      <p:nvGrpSpPr>
        <p:cNvPr id="1" name=""/>
        <p:cNvGrpSpPr/>
        <p:nvPr/>
      </p:nvGrpSpPr>
      <p:grpSpPr>
        <a:xfrm>
          <a:off x="0" y="0"/>
          <a:ext cx="0" cy="0"/>
          <a:chOff x="0" y="0"/>
          <a:chExt cx="0" cy="0"/>
        </a:xfrm>
      </p:grpSpPr>
      <p:sp>
        <p:nvSpPr>
          <p:cNvPr id="2" name="Title 1"/>
          <p:cNvSpPr>
            <a:spLocks noGrp="1"/>
          </p:cNvSpPr>
          <p:nvPr>
            <p:ph type="title"/>
          </p:nvPr>
        </p:nvSpPr>
        <p:spPr>
          <a:xfrm>
            <a:off x="295274" y="777241"/>
            <a:ext cx="8543926" cy="97536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a:t>Click to edit Master title style</a:t>
            </a:r>
            <a:endParaRPr lang="en-US" dirty="0"/>
          </a:p>
        </p:txBody>
      </p:sp>
      <p:sp>
        <p:nvSpPr>
          <p:cNvPr id="13" name="Contents"/>
          <p:cNvSpPr>
            <a:spLocks noGrp="1"/>
          </p:cNvSpPr>
          <p:nvPr>
            <p:ph sz="quarter" idx="10" hasCustomPrompt="1"/>
          </p:nvPr>
        </p:nvSpPr>
        <p:spPr>
          <a:xfrm>
            <a:off x="304800" y="1752600"/>
            <a:ext cx="8534400" cy="4495800"/>
          </a:xfrm>
          <a:prstGeom prst="rect">
            <a:avLst/>
          </a:prstGeom>
        </p:spPr>
        <p:txBody>
          <a:bodyPr/>
          <a:lstStyle>
            <a:lvl1pPr marL="0" indent="0" algn="l">
              <a:buClr>
                <a:schemeClr val="accent2"/>
              </a:buClr>
              <a:buFontTx/>
              <a:buNone/>
              <a:tabLst/>
              <a:defRPr sz="2800" b="0" i="0" baseline="0">
                <a:latin typeface="Times New Roman" charset="0"/>
                <a:ea typeface="Times New Roman" charset="0"/>
                <a:cs typeface="Times New Roman"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Click to add text or image</a:t>
            </a:r>
          </a:p>
        </p:txBody>
      </p:sp>
      <p:sp>
        <p:nvSpPr>
          <p:cNvPr id="4" name="Slide Number Placeholder 3"/>
          <p:cNvSpPr>
            <a:spLocks noGrp="1"/>
          </p:cNvSpPr>
          <p:nvPr>
            <p:ph type="sldNum" sz="quarter" idx="12"/>
          </p:nvPr>
        </p:nvSpPr>
        <p:spPr/>
        <p:txBody>
          <a:bodyPr/>
          <a:lstStyle>
            <a:lvl1pPr>
              <a:defRPr b="0" i="0">
                <a:latin typeface="Times New Roman" charset="0"/>
                <a:ea typeface="Times New Roman" charset="0"/>
                <a:cs typeface="Times New Roman" charset="0"/>
              </a:defRPr>
            </a:lvl1pPr>
          </a:lstStyle>
          <a:p>
            <a:fld id="{67B19427-F580-D146-B60E-4CADEE75497F}" type="slidenum">
              <a:rPr lang="en-US" smtClean="0"/>
              <a:pPr/>
              <a:t>‹#›</a:t>
            </a:fld>
            <a:endParaRPr lang="en-US" dirty="0"/>
          </a:p>
        </p:txBody>
      </p:sp>
      <p:sp>
        <p:nvSpPr>
          <p:cNvPr id="3" name="Footer Placeholder 2"/>
          <p:cNvSpPr>
            <a:spLocks noGrp="1"/>
          </p:cNvSpPr>
          <p:nvPr>
            <p:ph type="ftr" sz="quarter" idx="11"/>
          </p:nvPr>
        </p:nvSpPr>
        <p:spPr/>
        <p:txBody>
          <a:bodyPr/>
          <a:lstStyle>
            <a:lvl1pPr>
              <a:defRPr b="0" i="0">
                <a:latin typeface="Times New Roman" charset="0"/>
                <a:ea typeface="Times New Roman" charset="0"/>
                <a:cs typeface="Times New Roman" charset="0"/>
              </a:defRPr>
            </a:lvl1pPr>
          </a:lstStyle>
          <a:p>
            <a:r>
              <a:rPr lang="en-IN" dirty="0"/>
              <a:t>Copyright ©2016 John Wiley &amp; Sons, Inc.</a:t>
            </a:r>
            <a:r>
              <a:rPr lang="en-US" dirty="0"/>
              <a:t> </a:t>
            </a:r>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lus 2 columns">
    <p:spTree>
      <p:nvGrpSpPr>
        <p:cNvPr id="1" name=""/>
        <p:cNvGrpSpPr/>
        <p:nvPr/>
      </p:nvGrpSpPr>
      <p:grpSpPr>
        <a:xfrm>
          <a:off x="0" y="0"/>
          <a:ext cx="0" cy="0"/>
          <a:chOff x="0" y="0"/>
          <a:chExt cx="0" cy="0"/>
        </a:xfrm>
      </p:grpSpPr>
      <p:sp>
        <p:nvSpPr>
          <p:cNvPr id="8" name="Title 1"/>
          <p:cNvSpPr>
            <a:spLocks noGrp="1"/>
          </p:cNvSpPr>
          <p:nvPr>
            <p:ph type="title"/>
          </p:nvPr>
        </p:nvSpPr>
        <p:spPr>
          <a:xfrm>
            <a:off x="304800" y="777241"/>
            <a:ext cx="8534400" cy="97536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a:t>Click to edit Master title style</a:t>
            </a:r>
            <a:endParaRPr lang="en-US" dirty="0"/>
          </a:p>
        </p:txBody>
      </p:sp>
      <p:sp>
        <p:nvSpPr>
          <p:cNvPr id="6" name="Contents"/>
          <p:cNvSpPr>
            <a:spLocks noGrp="1"/>
          </p:cNvSpPr>
          <p:nvPr>
            <p:ph sz="quarter" idx="12" hasCustomPrompt="1"/>
          </p:nvPr>
        </p:nvSpPr>
        <p:spPr>
          <a:xfrm>
            <a:off x="304800" y="1752600"/>
            <a:ext cx="8534400" cy="4603750"/>
          </a:xfrm>
          <a:prstGeom prst="rect">
            <a:avLst/>
          </a:prstGeom>
        </p:spPr>
        <p:txBody>
          <a:bodyPr numCol="2" spcCol="548640"/>
          <a:lstStyle>
            <a:lvl1pPr marL="411480" marR="0" indent="-411480" algn="l" defTabSz="914400" rtl="0" eaLnBrk="1" fontAlgn="auto" latinLnBrk="0" hangingPunct="1">
              <a:lnSpc>
                <a:spcPct val="90000"/>
              </a:lnSpc>
              <a:spcBef>
                <a:spcPts val="1000"/>
              </a:spcBef>
              <a:spcAft>
                <a:spcPts val="0"/>
              </a:spcAft>
              <a:buClr>
                <a:schemeClr val="accent2"/>
              </a:buClr>
              <a:buSzTx/>
              <a:buFont typeface="+mj-lt"/>
              <a:buAutoNum type="arabicPeriod"/>
              <a:tabLst/>
              <a:defRPr sz="2800" b="0" i="0" baseline="0">
                <a:latin typeface="Times New Roman" charset="0"/>
                <a:ea typeface="Times New Roman" charset="0"/>
                <a:cs typeface="Times New Roman"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Click to add text or image</a:t>
            </a:r>
          </a:p>
          <a:p>
            <a:pPr lvl="0"/>
            <a:endParaRPr lang="en-US" dirty="0"/>
          </a:p>
        </p:txBody>
      </p:sp>
      <p:sp>
        <p:nvSpPr>
          <p:cNvPr id="7" name="Slide Number Placeholder 6"/>
          <p:cNvSpPr>
            <a:spLocks noGrp="1"/>
          </p:cNvSpPr>
          <p:nvPr>
            <p:ph type="sldNum" sz="quarter" idx="14"/>
          </p:nvPr>
        </p:nvSpPr>
        <p:spPr/>
        <p:txBody>
          <a:bodyPr/>
          <a:lstStyle>
            <a:lvl1pPr>
              <a:defRPr b="0" i="0">
                <a:latin typeface="Times New Roman" charset="0"/>
                <a:ea typeface="Times New Roman" charset="0"/>
                <a:cs typeface="Times New Roman" charset="0"/>
              </a:defRPr>
            </a:lvl1pPr>
          </a:lstStyle>
          <a:p>
            <a:fld id="{67B19427-F580-D146-B60E-4CADEE75497F}" type="slidenum">
              <a:rPr lang="en-US" smtClean="0"/>
              <a:pPr/>
              <a:t>‹#›</a:t>
            </a:fld>
            <a:endParaRPr lang="en-US" dirty="0"/>
          </a:p>
        </p:txBody>
      </p:sp>
      <p:sp>
        <p:nvSpPr>
          <p:cNvPr id="2" name="Footer Placeholder 1"/>
          <p:cNvSpPr>
            <a:spLocks noGrp="1"/>
          </p:cNvSpPr>
          <p:nvPr>
            <p:ph type="ftr" sz="quarter" idx="13"/>
          </p:nvPr>
        </p:nvSpPr>
        <p:spPr/>
        <p:txBody>
          <a:bodyPr/>
          <a:lstStyle>
            <a:lvl1pPr>
              <a:defRPr b="0" i="0">
                <a:latin typeface="Times New Roman" charset="0"/>
                <a:ea typeface="Times New Roman" charset="0"/>
                <a:cs typeface="Times New Roman" charset="0"/>
              </a:defRPr>
            </a:lvl1pPr>
          </a:lstStyle>
          <a:p>
            <a:r>
              <a:rPr lang="en-IN" dirty="0"/>
              <a:t>Copyright ©2016 John Wiley &amp; Sons, Inc.</a:t>
            </a:r>
            <a:r>
              <a:rPr lang="en-US" dirty="0"/>
              <a:t> </a:t>
            </a:r>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lus 2 columns in boxes">
    <p:spTree>
      <p:nvGrpSpPr>
        <p:cNvPr id="1" name=""/>
        <p:cNvGrpSpPr/>
        <p:nvPr/>
      </p:nvGrpSpPr>
      <p:grpSpPr>
        <a:xfrm>
          <a:off x="0" y="0"/>
          <a:ext cx="0" cy="0"/>
          <a:chOff x="0" y="0"/>
          <a:chExt cx="0" cy="0"/>
        </a:xfrm>
      </p:grpSpPr>
      <p:sp>
        <p:nvSpPr>
          <p:cNvPr id="8" name="Title 1"/>
          <p:cNvSpPr>
            <a:spLocks noGrp="1"/>
          </p:cNvSpPr>
          <p:nvPr>
            <p:ph type="title"/>
          </p:nvPr>
        </p:nvSpPr>
        <p:spPr>
          <a:xfrm>
            <a:off x="304800" y="777241"/>
            <a:ext cx="8534400" cy="975360"/>
          </a:xfrm>
          <a:prstGeom prst="rect">
            <a:avLst/>
          </a:prstGeom>
        </p:spPr>
        <p:txBody>
          <a:bodyPr/>
          <a:lstStyle>
            <a:lvl1pPr>
              <a:defRPr sz="4000" b="0" i="0">
                <a:solidFill>
                  <a:schemeClr val="accent1"/>
                </a:solidFill>
                <a:latin typeface="Times New Roman" charset="0"/>
                <a:ea typeface="Times New Roman" charset="0"/>
                <a:cs typeface="Times New Roman" charset="0"/>
              </a:defRPr>
            </a:lvl1pPr>
          </a:lstStyle>
          <a:p>
            <a:r>
              <a:rPr lang="en-US"/>
              <a:t>Click to edit Master title style</a:t>
            </a:r>
            <a:endParaRPr lang="en-US" dirty="0"/>
          </a:p>
        </p:txBody>
      </p:sp>
      <p:sp>
        <p:nvSpPr>
          <p:cNvPr id="6" name="Contents 1"/>
          <p:cNvSpPr>
            <a:spLocks noGrp="1"/>
          </p:cNvSpPr>
          <p:nvPr>
            <p:ph sz="quarter" idx="14" hasCustomPrompt="1"/>
          </p:nvPr>
        </p:nvSpPr>
        <p:spPr>
          <a:xfrm>
            <a:off x="304800" y="1752600"/>
            <a:ext cx="4038600" cy="4419600"/>
          </a:xfrm>
          <a:prstGeom prst="rect">
            <a:avLst/>
          </a:prstGeom>
        </p:spPr>
        <p:txBody>
          <a:bodyPr numCol="1" spcCol="548640"/>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charset="0"/>
              <a:buChar char="•"/>
              <a:tabLst/>
              <a:defRPr sz="2800" b="0" i="0" baseline="0">
                <a:latin typeface="Times New Roman" charset="0"/>
                <a:ea typeface="Times New Roman" charset="0"/>
                <a:cs typeface="Times New Roman" charset="0"/>
              </a:defRPr>
            </a:lvl1pPr>
          </a:lstStyle>
          <a:p>
            <a:pPr lvl="0"/>
            <a:r>
              <a:rPr lang="en-US" dirty="0"/>
              <a:t>Click to add text or image</a:t>
            </a:r>
          </a:p>
        </p:txBody>
      </p:sp>
      <p:sp>
        <p:nvSpPr>
          <p:cNvPr id="7" name="Contents 2"/>
          <p:cNvSpPr>
            <a:spLocks noGrp="1"/>
          </p:cNvSpPr>
          <p:nvPr>
            <p:ph sz="quarter" idx="15" hasCustomPrompt="1"/>
          </p:nvPr>
        </p:nvSpPr>
        <p:spPr>
          <a:xfrm>
            <a:off x="4767262" y="1752600"/>
            <a:ext cx="4038600" cy="4419600"/>
          </a:xfrm>
          <a:prstGeom prst="rect">
            <a:avLst/>
          </a:prstGeom>
        </p:spPr>
        <p:txBody>
          <a:bodyPr numCol="1" spcCol="548640"/>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charset="0"/>
              <a:buChar char="•"/>
              <a:tabLst/>
              <a:defRPr sz="2800" b="0" i="0" baseline="0">
                <a:latin typeface="Times New Roman" charset="0"/>
                <a:ea typeface="Times New Roman" charset="0"/>
                <a:cs typeface="Times New Roman" charset="0"/>
              </a:defRPr>
            </a:lvl1pPr>
          </a:lstStyle>
          <a:p>
            <a:pPr lvl="0"/>
            <a:r>
              <a:rPr lang="en-US" dirty="0"/>
              <a:t>Click to add text or image</a:t>
            </a:r>
          </a:p>
        </p:txBody>
      </p:sp>
      <p:sp>
        <p:nvSpPr>
          <p:cNvPr id="3" name="Slide Number Placeholder 2"/>
          <p:cNvSpPr>
            <a:spLocks noGrp="1"/>
          </p:cNvSpPr>
          <p:nvPr>
            <p:ph type="sldNum" sz="quarter" idx="10"/>
          </p:nvPr>
        </p:nvSpPr>
        <p:spPr/>
        <p:txBody>
          <a:bodyPr/>
          <a:lstStyle>
            <a:lvl1pPr>
              <a:defRPr b="0" i="0">
                <a:latin typeface="Times New Roman" charset="0"/>
                <a:ea typeface="Times New Roman" charset="0"/>
                <a:cs typeface="Times New Roman" charset="0"/>
              </a:defRPr>
            </a:lvl1p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Times New Roman" charset="0"/>
                <a:ea typeface="Times New Roman" charset="0"/>
                <a:cs typeface="Times New Roman" charset="0"/>
              </a:defRPr>
            </a:lvl1pPr>
          </a:lstStyle>
          <a:p>
            <a:r>
              <a:rPr lang="en-IN" dirty="0"/>
              <a:t>Copyright ©2016 John Wiley &amp; Sons, Inc.</a:t>
            </a:r>
            <a:r>
              <a:rPr lang="en-US" dirty="0"/>
              <a:t> </a:t>
            </a:r>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plus 4 content placehol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5" name="Contents 1"/>
          <p:cNvSpPr>
            <a:spLocks noGrp="1"/>
          </p:cNvSpPr>
          <p:nvPr>
            <p:ph sz="quarter" idx="14" hasCustomPrompt="1"/>
          </p:nvPr>
        </p:nvSpPr>
        <p:spPr>
          <a:xfrm>
            <a:off x="304800" y="1752600"/>
            <a:ext cx="4038600" cy="3962400"/>
          </a:xfrm>
          <a:prstGeom prst="rect">
            <a:avLst/>
          </a:prstGeom>
        </p:spPr>
        <p:txBody>
          <a:bodyPr numCol="1" spcCol="548640"/>
          <a:lstStyle>
            <a:lvl1pPr marL="0" marR="0" indent="0" algn="l" defTabSz="914400" rtl="0" eaLnBrk="1" fontAlgn="auto" latinLnBrk="0" hangingPunct="1">
              <a:lnSpc>
                <a:spcPct val="90000"/>
              </a:lnSpc>
              <a:spcBef>
                <a:spcPts val="1000"/>
              </a:spcBef>
              <a:spcAft>
                <a:spcPts val="0"/>
              </a:spcAft>
              <a:buClr>
                <a:schemeClr val="accent2"/>
              </a:buClr>
              <a:buSzTx/>
              <a:buFont typeface="Arial" charset="0"/>
              <a:buNone/>
              <a:tabLst/>
              <a:defRPr sz="2800" b="0" i="0" baseline="0">
                <a:latin typeface="Times New Roman" charset="0"/>
                <a:ea typeface="Times New Roman" charset="0"/>
                <a:cs typeface="Times New Roman" charset="0"/>
              </a:defRPr>
            </a:lvl1pPr>
          </a:lstStyle>
          <a:p>
            <a:pPr lvl="0"/>
            <a:r>
              <a:rPr lang="en-US" dirty="0"/>
              <a:t>Click to add text or image</a:t>
            </a:r>
          </a:p>
        </p:txBody>
      </p:sp>
      <p:sp>
        <p:nvSpPr>
          <p:cNvPr id="8" name="Contents 2"/>
          <p:cNvSpPr>
            <a:spLocks noGrp="1"/>
          </p:cNvSpPr>
          <p:nvPr>
            <p:ph sz="quarter" idx="16" hasCustomPrompt="1"/>
          </p:nvPr>
        </p:nvSpPr>
        <p:spPr>
          <a:xfrm>
            <a:off x="304800" y="5791200"/>
            <a:ext cx="4038600" cy="381000"/>
          </a:xfrm>
          <a:prstGeom prst="rect">
            <a:avLst/>
          </a:prstGeom>
        </p:spPr>
        <p:txBody>
          <a:bodyPr/>
          <a:lstStyle>
            <a:lvl1pPr marL="0" indent="0">
              <a:buNone/>
              <a:defRPr sz="2000" baseline="0"/>
            </a:lvl1pPr>
          </a:lstStyle>
          <a:p>
            <a:pPr lvl="0"/>
            <a:r>
              <a:rPr lang="en-US" dirty="0"/>
              <a:t>Click to add text</a:t>
            </a:r>
          </a:p>
        </p:txBody>
      </p:sp>
      <p:sp>
        <p:nvSpPr>
          <p:cNvPr id="6" name="Contents 3"/>
          <p:cNvSpPr>
            <a:spLocks noGrp="1"/>
          </p:cNvSpPr>
          <p:nvPr>
            <p:ph sz="quarter" idx="15" hasCustomPrompt="1"/>
          </p:nvPr>
        </p:nvSpPr>
        <p:spPr>
          <a:xfrm>
            <a:off x="4767262" y="1752600"/>
            <a:ext cx="4038600" cy="3962400"/>
          </a:xfrm>
          <a:prstGeom prst="rect">
            <a:avLst/>
          </a:prstGeom>
        </p:spPr>
        <p:txBody>
          <a:bodyPr numCol="1" spcCol="548640"/>
          <a:lstStyle>
            <a:lvl1pPr marL="0" marR="0" indent="0" algn="l" defTabSz="914400" rtl="0" eaLnBrk="1" fontAlgn="auto" latinLnBrk="0" hangingPunct="1">
              <a:lnSpc>
                <a:spcPct val="90000"/>
              </a:lnSpc>
              <a:spcBef>
                <a:spcPts val="1000"/>
              </a:spcBef>
              <a:spcAft>
                <a:spcPts val="0"/>
              </a:spcAft>
              <a:buClr>
                <a:schemeClr val="accent2"/>
              </a:buClr>
              <a:buSzTx/>
              <a:buFont typeface="Arial" charset="0"/>
              <a:buNone/>
              <a:tabLst/>
              <a:defRPr sz="2800" b="0" i="0" baseline="0">
                <a:latin typeface="Times New Roman" charset="0"/>
                <a:ea typeface="Times New Roman" charset="0"/>
                <a:cs typeface="Times New Roman" charset="0"/>
              </a:defRPr>
            </a:lvl1pPr>
          </a:lstStyle>
          <a:p>
            <a:pPr lvl="0"/>
            <a:r>
              <a:rPr lang="en-US" dirty="0"/>
              <a:t>Click to add text or image</a:t>
            </a:r>
          </a:p>
        </p:txBody>
      </p:sp>
      <p:sp>
        <p:nvSpPr>
          <p:cNvPr id="9" name="Contents 4"/>
          <p:cNvSpPr>
            <a:spLocks noGrp="1"/>
          </p:cNvSpPr>
          <p:nvPr>
            <p:ph sz="quarter" idx="17" hasCustomPrompt="1"/>
          </p:nvPr>
        </p:nvSpPr>
        <p:spPr>
          <a:xfrm>
            <a:off x="4767262" y="5791200"/>
            <a:ext cx="4017264" cy="381000"/>
          </a:xfrm>
          <a:prstGeom prst="rect">
            <a:avLst/>
          </a:prstGeom>
        </p:spPr>
        <p:txBody>
          <a:bodyPr/>
          <a:lstStyle>
            <a:lvl1pPr marL="0" indent="0">
              <a:buNone/>
              <a:defRPr sz="2000" baseline="0"/>
            </a:lvl1pPr>
          </a:lstStyle>
          <a:p>
            <a:pPr lvl="0"/>
            <a:r>
              <a:rPr lang="en-US" dirty="0"/>
              <a:t>Click to add text</a:t>
            </a:r>
          </a:p>
        </p:txBody>
      </p:sp>
      <p:sp>
        <p:nvSpPr>
          <p:cNvPr id="3" name="Slide Number Placeholder 2"/>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plus 2 columns in boxes with column hea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Column Head 1"/>
          <p:cNvSpPr>
            <a:spLocks noGrp="1"/>
          </p:cNvSpPr>
          <p:nvPr>
            <p:ph sz="quarter" idx="16" hasCustomPrompt="1"/>
          </p:nvPr>
        </p:nvSpPr>
        <p:spPr>
          <a:xfrm>
            <a:off x="295275" y="1752600"/>
            <a:ext cx="4048125" cy="533400"/>
          </a:xfrm>
          <a:prstGeom prst="rect">
            <a:avLst/>
          </a:prstGeom>
        </p:spPr>
        <p:txBody>
          <a:bodyPr/>
          <a:lstStyle>
            <a:lvl1pPr marL="0" indent="0" algn="l">
              <a:buFontTx/>
              <a:buNone/>
              <a:defRPr b="1" i="0" baseline="0">
                <a:solidFill>
                  <a:schemeClr val="accent2"/>
                </a:solidFill>
                <a:latin typeface="Times New Roman" charset="0"/>
                <a:ea typeface="Times New Roman" charset="0"/>
                <a:cs typeface="Times New Roman" charset="0"/>
              </a:defRPr>
            </a:lvl1pPr>
          </a:lstStyle>
          <a:p>
            <a:pPr lvl="0"/>
            <a:r>
              <a:rPr lang="en-US" dirty="0"/>
              <a:t>Column head</a:t>
            </a:r>
          </a:p>
        </p:txBody>
      </p:sp>
      <p:sp>
        <p:nvSpPr>
          <p:cNvPr id="5" name="Contents 1"/>
          <p:cNvSpPr>
            <a:spLocks noGrp="1"/>
          </p:cNvSpPr>
          <p:nvPr>
            <p:ph sz="quarter" idx="14" hasCustomPrompt="1"/>
          </p:nvPr>
        </p:nvSpPr>
        <p:spPr>
          <a:xfrm>
            <a:off x="304800" y="2286000"/>
            <a:ext cx="4038600" cy="3886200"/>
          </a:xfrm>
          <a:prstGeom prst="rect">
            <a:avLst/>
          </a:prstGeom>
        </p:spPr>
        <p:txBody>
          <a:bodyPr numCol="1" spcCol="548640"/>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charset="0"/>
              <a:buChar char="•"/>
              <a:tabLst/>
              <a:defRPr sz="2800" b="0" i="0" baseline="0">
                <a:latin typeface="Times New Roman" charset="0"/>
                <a:ea typeface="Times New Roman" charset="0"/>
                <a:cs typeface="Times New Roman" charset="0"/>
              </a:defRPr>
            </a:lvl1pPr>
          </a:lstStyle>
          <a:p>
            <a:pPr lvl="0"/>
            <a:r>
              <a:rPr lang="en-US" dirty="0"/>
              <a:t>Click to add text or image</a:t>
            </a:r>
          </a:p>
        </p:txBody>
      </p:sp>
      <p:sp>
        <p:nvSpPr>
          <p:cNvPr id="9" name="Column Head 2"/>
          <p:cNvSpPr>
            <a:spLocks noGrp="1"/>
          </p:cNvSpPr>
          <p:nvPr>
            <p:ph sz="quarter" idx="17" hasCustomPrompt="1"/>
          </p:nvPr>
        </p:nvSpPr>
        <p:spPr>
          <a:xfrm>
            <a:off x="4757737" y="1752600"/>
            <a:ext cx="4048125" cy="533400"/>
          </a:xfrm>
          <a:prstGeom prst="rect">
            <a:avLst/>
          </a:prstGeom>
        </p:spPr>
        <p:txBody>
          <a:bodyPr/>
          <a:lstStyle>
            <a:lvl1pPr marL="0" indent="0" algn="l">
              <a:buFontTx/>
              <a:buNone/>
              <a:defRPr b="1" i="0" baseline="0">
                <a:solidFill>
                  <a:schemeClr val="accent2"/>
                </a:solidFill>
                <a:latin typeface="Times New Roman" charset="0"/>
                <a:ea typeface="Times New Roman" charset="0"/>
                <a:cs typeface="Times New Roman" charset="0"/>
              </a:defRPr>
            </a:lvl1pPr>
          </a:lstStyle>
          <a:p>
            <a:pPr lvl="0"/>
            <a:r>
              <a:rPr lang="en-US" dirty="0"/>
              <a:t>Column head</a:t>
            </a:r>
          </a:p>
        </p:txBody>
      </p:sp>
      <p:sp>
        <p:nvSpPr>
          <p:cNvPr id="6" name="Contents 2"/>
          <p:cNvSpPr>
            <a:spLocks noGrp="1"/>
          </p:cNvSpPr>
          <p:nvPr>
            <p:ph sz="quarter" idx="15" hasCustomPrompt="1"/>
          </p:nvPr>
        </p:nvSpPr>
        <p:spPr>
          <a:xfrm>
            <a:off x="4767262" y="2286000"/>
            <a:ext cx="4038600" cy="3886200"/>
          </a:xfrm>
          <a:prstGeom prst="rect">
            <a:avLst/>
          </a:prstGeom>
        </p:spPr>
        <p:txBody>
          <a:bodyPr numCol="1" spcCol="548640"/>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charset="0"/>
              <a:buChar char="•"/>
              <a:tabLst/>
              <a:defRPr sz="2800" b="0" i="0" baseline="0">
                <a:latin typeface="Times New Roman" charset="0"/>
                <a:ea typeface="Times New Roman" charset="0"/>
                <a:cs typeface="Times New Roman" charset="0"/>
              </a:defRPr>
            </a:lvl1pPr>
          </a:lstStyle>
          <a:p>
            <a:pPr lvl="0"/>
            <a:r>
              <a:rPr lang="en-US" dirty="0"/>
              <a:t>Click to add text or image</a:t>
            </a:r>
          </a:p>
        </p:txBody>
      </p:sp>
      <p:sp>
        <p:nvSpPr>
          <p:cNvPr id="3" name="Slide Number Placeholder 2"/>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plus 3 columns in boxes with column hea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lumn Head 1"/>
          <p:cNvSpPr>
            <a:spLocks noGrp="1"/>
          </p:cNvSpPr>
          <p:nvPr>
            <p:ph sz="quarter" idx="16" hasCustomPrompt="1"/>
          </p:nvPr>
        </p:nvSpPr>
        <p:spPr>
          <a:xfrm>
            <a:off x="295275" y="1752600"/>
            <a:ext cx="2733675" cy="533400"/>
          </a:xfrm>
          <a:prstGeom prst="rect">
            <a:avLst/>
          </a:prstGeom>
        </p:spPr>
        <p:txBody>
          <a:bodyPr/>
          <a:lstStyle>
            <a:lvl1pPr marL="0" indent="0" algn="l">
              <a:buFontTx/>
              <a:buNone/>
              <a:defRPr b="1" i="0" baseline="0">
                <a:solidFill>
                  <a:schemeClr val="accent2"/>
                </a:solidFill>
                <a:latin typeface="Times New Roman" charset="0"/>
                <a:ea typeface="Times New Roman" charset="0"/>
                <a:cs typeface="Times New Roman" charset="0"/>
              </a:defRPr>
            </a:lvl1pPr>
          </a:lstStyle>
          <a:p>
            <a:pPr lvl="0"/>
            <a:r>
              <a:rPr lang="en-US" dirty="0"/>
              <a:t>Column head</a:t>
            </a:r>
          </a:p>
        </p:txBody>
      </p:sp>
      <p:sp>
        <p:nvSpPr>
          <p:cNvPr id="6" name="Contents 1"/>
          <p:cNvSpPr>
            <a:spLocks noGrp="1"/>
          </p:cNvSpPr>
          <p:nvPr>
            <p:ph sz="quarter" idx="14" hasCustomPrompt="1"/>
          </p:nvPr>
        </p:nvSpPr>
        <p:spPr>
          <a:xfrm>
            <a:off x="304800" y="2286000"/>
            <a:ext cx="2724150" cy="3886200"/>
          </a:xfrm>
          <a:prstGeom prst="rect">
            <a:avLst/>
          </a:prstGeom>
        </p:spPr>
        <p:txBody>
          <a:bodyPr numCol="1" spcCol="548640"/>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charset="0"/>
              <a:buChar char="•"/>
              <a:tabLst/>
              <a:defRPr sz="2800" b="0" i="0" baseline="0">
                <a:latin typeface="Times New Roman" charset="0"/>
                <a:ea typeface="Times New Roman" charset="0"/>
                <a:cs typeface="Times New Roman" charset="0"/>
              </a:defRPr>
            </a:lvl1pPr>
          </a:lstStyle>
          <a:p>
            <a:pPr lvl="0"/>
            <a:r>
              <a:rPr lang="en-US" dirty="0"/>
              <a:t>Click to add text or image</a:t>
            </a:r>
          </a:p>
        </p:txBody>
      </p:sp>
      <p:sp>
        <p:nvSpPr>
          <p:cNvPr id="7" name="Column Head 2"/>
          <p:cNvSpPr>
            <a:spLocks noGrp="1"/>
          </p:cNvSpPr>
          <p:nvPr>
            <p:ph sz="quarter" idx="17" hasCustomPrompt="1"/>
          </p:nvPr>
        </p:nvSpPr>
        <p:spPr>
          <a:xfrm>
            <a:off x="3200781" y="1752600"/>
            <a:ext cx="2733675" cy="533400"/>
          </a:xfrm>
          <a:prstGeom prst="rect">
            <a:avLst/>
          </a:prstGeom>
        </p:spPr>
        <p:txBody>
          <a:bodyPr/>
          <a:lstStyle>
            <a:lvl1pPr marL="0" indent="0" algn="l">
              <a:buFontTx/>
              <a:buNone/>
              <a:defRPr b="1" i="0" baseline="0">
                <a:solidFill>
                  <a:schemeClr val="accent2"/>
                </a:solidFill>
                <a:latin typeface="Times New Roman" charset="0"/>
                <a:ea typeface="Times New Roman" charset="0"/>
                <a:cs typeface="Times New Roman" charset="0"/>
              </a:defRPr>
            </a:lvl1pPr>
          </a:lstStyle>
          <a:p>
            <a:pPr lvl="0"/>
            <a:r>
              <a:rPr lang="en-US" dirty="0"/>
              <a:t>Column head</a:t>
            </a:r>
          </a:p>
        </p:txBody>
      </p:sp>
      <p:sp>
        <p:nvSpPr>
          <p:cNvPr id="8" name="Contents 2"/>
          <p:cNvSpPr>
            <a:spLocks noGrp="1"/>
          </p:cNvSpPr>
          <p:nvPr>
            <p:ph sz="quarter" idx="18" hasCustomPrompt="1"/>
          </p:nvPr>
        </p:nvSpPr>
        <p:spPr>
          <a:xfrm>
            <a:off x="3210306" y="2286000"/>
            <a:ext cx="2724150" cy="3886200"/>
          </a:xfrm>
          <a:prstGeom prst="rect">
            <a:avLst/>
          </a:prstGeom>
        </p:spPr>
        <p:txBody>
          <a:bodyPr numCol="1" spcCol="548640"/>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charset="0"/>
              <a:buChar char="•"/>
              <a:tabLst/>
              <a:defRPr sz="2800" b="0" i="0" baseline="0">
                <a:latin typeface="Times New Roman" charset="0"/>
                <a:ea typeface="Times New Roman" charset="0"/>
                <a:cs typeface="Times New Roman" charset="0"/>
              </a:defRPr>
            </a:lvl1pPr>
          </a:lstStyle>
          <a:p>
            <a:pPr lvl="0"/>
            <a:r>
              <a:rPr lang="en-US" dirty="0"/>
              <a:t>Click to add text or image</a:t>
            </a:r>
          </a:p>
        </p:txBody>
      </p:sp>
      <p:sp>
        <p:nvSpPr>
          <p:cNvPr id="11" name="Column Head 3"/>
          <p:cNvSpPr>
            <a:spLocks noGrp="1"/>
          </p:cNvSpPr>
          <p:nvPr>
            <p:ph sz="quarter" idx="19" hasCustomPrompt="1"/>
          </p:nvPr>
        </p:nvSpPr>
        <p:spPr>
          <a:xfrm>
            <a:off x="6096762" y="1752600"/>
            <a:ext cx="2733675" cy="533400"/>
          </a:xfrm>
          <a:prstGeom prst="rect">
            <a:avLst/>
          </a:prstGeom>
        </p:spPr>
        <p:txBody>
          <a:bodyPr/>
          <a:lstStyle>
            <a:lvl1pPr marL="0" indent="0" algn="l">
              <a:buFontTx/>
              <a:buNone/>
              <a:defRPr b="1" i="0" baseline="0">
                <a:solidFill>
                  <a:schemeClr val="accent2"/>
                </a:solidFill>
                <a:latin typeface="Times New Roman" charset="0"/>
                <a:ea typeface="Times New Roman" charset="0"/>
                <a:cs typeface="Times New Roman" charset="0"/>
              </a:defRPr>
            </a:lvl1pPr>
          </a:lstStyle>
          <a:p>
            <a:pPr lvl="0"/>
            <a:r>
              <a:rPr lang="en-US" dirty="0"/>
              <a:t>Column head</a:t>
            </a:r>
          </a:p>
        </p:txBody>
      </p:sp>
      <p:sp>
        <p:nvSpPr>
          <p:cNvPr id="12" name="Contents 3"/>
          <p:cNvSpPr>
            <a:spLocks noGrp="1"/>
          </p:cNvSpPr>
          <p:nvPr>
            <p:ph sz="quarter" idx="20" hasCustomPrompt="1"/>
          </p:nvPr>
        </p:nvSpPr>
        <p:spPr>
          <a:xfrm>
            <a:off x="6106287" y="2286000"/>
            <a:ext cx="2724150" cy="3886200"/>
          </a:xfrm>
          <a:prstGeom prst="rect">
            <a:avLst/>
          </a:prstGeom>
        </p:spPr>
        <p:txBody>
          <a:bodyPr numCol="1" spcCol="548640"/>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charset="0"/>
              <a:buChar char="•"/>
              <a:tabLst/>
              <a:defRPr sz="2800" b="0" i="0" baseline="0">
                <a:latin typeface="Times New Roman" charset="0"/>
                <a:ea typeface="Times New Roman" charset="0"/>
                <a:cs typeface="Times New Roman" charset="0"/>
              </a:defRPr>
            </a:lvl1pPr>
          </a:lstStyle>
          <a:p>
            <a:pPr lvl="0"/>
            <a:r>
              <a:rPr lang="en-US" dirty="0"/>
              <a:t>Click to add text or image</a:t>
            </a:r>
          </a:p>
        </p:txBody>
      </p:sp>
      <p:sp>
        <p:nvSpPr>
          <p:cNvPr id="3" name="Slide Number Placeholder 2"/>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plus Multiple Content Placehol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1"/>
          <p:cNvSpPr>
            <a:spLocks noGrp="1"/>
          </p:cNvSpPr>
          <p:nvPr>
            <p:ph sz="quarter" idx="12"/>
          </p:nvPr>
        </p:nvSpPr>
        <p:spPr>
          <a:xfrm>
            <a:off x="295275" y="2133600"/>
            <a:ext cx="1533525" cy="1524000"/>
          </a:xfrm>
          <a:prstGeom prst="rect">
            <a:avLst/>
          </a:prstGeom>
        </p:spPr>
        <p:txBody>
          <a:bodyPr/>
          <a:lstStyle>
            <a:lvl1pPr marL="0" indent="0">
              <a:buNone/>
              <a:defRPr/>
            </a:lvl1pPr>
          </a:lstStyle>
          <a:p>
            <a:pPr lvl="0"/>
            <a:r>
              <a:rPr lang="en-US"/>
              <a:t>Click to edit Master text styles</a:t>
            </a:r>
          </a:p>
        </p:txBody>
      </p:sp>
      <p:sp>
        <p:nvSpPr>
          <p:cNvPr id="7" name="Content Placeholder 2"/>
          <p:cNvSpPr>
            <a:spLocks noGrp="1"/>
          </p:cNvSpPr>
          <p:nvPr>
            <p:ph sz="quarter" idx="13"/>
          </p:nvPr>
        </p:nvSpPr>
        <p:spPr>
          <a:xfrm>
            <a:off x="2047875" y="2133600"/>
            <a:ext cx="1533525" cy="1524000"/>
          </a:xfrm>
          <a:prstGeom prst="rect">
            <a:avLst/>
          </a:prstGeom>
        </p:spPr>
        <p:txBody>
          <a:bodyPr/>
          <a:lstStyle>
            <a:lvl1pPr marL="0" indent="0">
              <a:buNone/>
              <a:defRPr/>
            </a:lvl1pPr>
          </a:lstStyle>
          <a:p>
            <a:pPr lvl="0"/>
            <a:r>
              <a:rPr lang="en-US"/>
              <a:t>Click to edit Master text styles</a:t>
            </a:r>
          </a:p>
        </p:txBody>
      </p:sp>
      <p:sp>
        <p:nvSpPr>
          <p:cNvPr id="8" name="Content Placeholder 3"/>
          <p:cNvSpPr>
            <a:spLocks noGrp="1"/>
          </p:cNvSpPr>
          <p:nvPr>
            <p:ph sz="quarter" idx="14"/>
          </p:nvPr>
        </p:nvSpPr>
        <p:spPr>
          <a:xfrm>
            <a:off x="3800475" y="2133600"/>
            <a:ext cx="1533525" cy="1524000"/>
          </a:xfrm>
          <a:prstGeom prst="rect">
            <a:avLst/>
          </a:prstGeom>
        </p:spPr>
        <p:txBody>
          <a:bodyPr/>
          <a:lstStyle>
            <a:lvl1pPr marL="0" indent="0">
              <a:buNone/>
              <a:defRPr/>
            </a:lvl1pPr>
          </a:lstStyle>
          <a:p>
            <a:pPr lvl="0"/>
            <a:r>
              <a:rPr lang="en-US"/>
              <a:t>Click to edit Master text styles</a:t>
            </a:r>
          </a:p>
        </p:txBody>
      </p:sp>
      <p:sp>
        <p:nvSpPr>
          <p:cNvPr id="9" name="Content Placeholder 4"/>
          <p:cNvSpPr>
            <a:spLocks noGrp="1"/>
          </p:cNvSpPr>
          <p:nvPr>
            <p:ph sz="quarter" idx="15"/>
          </p:nvPr>
        </p:nvSpPr>
        <p:spPr>
          <a:xfrm>
            <a:off x="5553075" y="2133600"/>
            <a:ext cx="1533525" cy="1524000"/>
          </a:xfrm>
          <a:prstGeom prst="rect">
            <a:avLst/>
          </a:prstGeom>
        </p:spPr>
        <p:txBody>
          <a:bodyPr/>
          <a:lstStyle>
            <a:lvl1pPr marL="0" indent="0">
              <a:buNone/>
              <a:defRPr/>
            </a:lvl1pPr>
          </a:lstStyle>
          <a:p>
            <a:pPr lvl="0"/>
            <a:r>
              <a:rPr lang="en-US"/>
              <a:t>Click to edit Master text styles</a:t>
            </a:r>
          </a:p>
        </p:txBody>
      </p:sp>
      <p:sp>
        <p:nvSpPr>
          <p:cNvPr id="10" name="Content Placeholder 5"/>
          <p:cNvSpPr>
            <a:spLocks noGrp="1"/>
          </p:cNvSpPr>
          <p:nvPr>
            <p:ph sz="quarter" idx="16"/>
          </p:nvPr>
        </p:nvSpPr>
        <p:spPr>
          <a:xfrm>
            <a:off x="7305675" y="2133600"/>
            <a:ext cx="1533525" cy="1524000"/>
          </a:xfrm>
          <a:prstGeom prst="rect">
            <a:avLst/>
          </a:prstGeom>
        </p:spPr>
        <p:txBody>
          <a:bodyPr/>
          <a:lstStyle>
            <a:lvl1pPr marL="0" indent="0">
              <a:buNone/>
              <a:defRPr/>
            </a:lvl1pPr>
          </a:lstStyle>
          <a:p>
            <a:pPr lvl="0"/>
            <a:r>
              <a:rPr lang="en-US"/>
              <a:t>Click to edit Master text styles</a:t>
            </a:r>
          </a:p>
        </p:txBody>
      </p:sp>
      <p:sp>
        <p:nvSpPr>
          <p:cNvPr id="11" name="Content Placeholder 6"/>
          <p:cNvSpPr>
            <a:spLocks noGrp="1"/>
          </p:cNvSpPr>
          <p:nvPr>
            <p:ph sz="quarter" idx="17"/>
          </p:nvPr>
        </p:nvSpPr>
        <p:spPr>
          <a:xfrm>
            <a:off x="295275" y="4115435"/>
            <a:ext cx="1533525" cy="1524000"/>
          </a:xfrm>
          <a:prstGeom prst="rect">
            <a:avLst/>
          </a:prstGeom>
        </p:spPr>
        <p:txBody>
          <a:bodyPr/>
          <a:lstStyle>
            <a:lvl1pPr marL="0" indent="0">
              <a:buNone/>
              <a:defRPr/>
            </a:lvl1pPr>
          </a:lstStyle>
          <a:p>
            <a:pPr lvl="0"/>
            <a:r>
              <a:rPr lang="en-US"/>
              <a:t>Click to edit Master text styles</a:t>
            </a:r>
          </a:p>
        </p:txBody>
      </p:sp>
      <p:sp>
        <p:nvSpPr>
          <p:cNvPr id="12" name="Content Placeholder 7"/>
          <p:cNvSpPr>
            <a:spLocks noGrp="1"/>
          </p:cNvSpPr>
          <p:nvPr>
            <p:ph sz="quarter" idx="18"/>
          </p:nvPr>
        </p:nvSpPr>
        <p:spPr>
          <a:xfrm>
            <a:off x="2047875" y="4115435"/>
            <a:ext cx="1533525" cy="1524000"/>
          </a:xfrm>
          <a:prstGeom prst="rect">
            <a:avLst/>
          </a:prstGeom>
        </p:spPr>
        <p:txBody>
          <a:bodyPr/>
          <a:lstStyle>
            <a:lvl1pPr marL="0" indent="0">
              <a:buNone/>
              <a:defRPr/>
            </a:lvl1pPr>
          </a:lstStyle>
          <a:p>
            <a:pPr lvl="0"/>
            <a:r>
              <a:rPr lang="en-US"/>
              <a:t>Click to edit Master text styles</a:t>
            </a:r>
          </a:p>
        </p:txBody>
      </p:sp>
      <p:sp>
        <p:nvSpPr>
          <p:cNvPr id="13" name="Content Placeholder 8"/>
          <p:cNvSpPr>
            <a:spLocks noGrp="1"/>
          </p:cNvSpPr>
          <p:nvPr>
            <p:ph sz="quarter" idx="19"/>
          </p:nvPr>
        </p:nvSpPr>
        <p:spPr>
          <a:xfrm>
            <a:off x="3800475" y="4115435"/>
            <a:ext cx="1533525" cy="1524000"/>
          </a:xfrm>
          <a:prstGeom prst="rect">
            <a:avLst/>
          </a:prstGeom>
        </p:spPr>
        <p:txBody>
          <a:bodyPr/>
          <a:lstStyle>
            <a:lvl1pPr marL="0" indent="0">
              <a:buNone/>
              <a:defRPr/>
            </a:lvl1pPr>
          </a:lstStyle>
          <a:p>
            <a:pPr lvl="0"/>
            <a:r>
              <a:rPr lang="en-US"/>
              <a:t>Click to edit Master text styles</a:t>
            </a:r>
          </a:p>
        </p:txBody>
      </p:sp>
      <p:sp>
        <p:nvSpPr>
          <p:cNvPr id="14" name="Content Placeholder 9"/>
          <p:cNvSpPr>
            <a:spLocks noGrp="1"/>
          </p:cNvSpPr>
          <p:nvPr>
            <p:ph sz="quarter" idx="20"/>
          </p:nvPr>
        </p:nvSpPr>
        <p:spPr>
          <a:xfrm>
            <a:off x="5553075" y="4115435"/>
            <a:ext cx="1533525" cy="1524000"/>
          </a:xfrm>
          <a:prstGeom prst="rect">
            <a:avLst/>
          </a:prstGeom>
        </p:spPr>
        <p:txBody>
          <a:bodyPr/>
          <a:lstStyle>
            <a:lvl1pPr marL="0" indent="0">
              <a:buNone/>
              <a:defRPr/>
            </a:lvl1pPr>
          </a:lstStyle>
          <a:p>
            <a:pPr lvl="0"/>
            <a:r>
              <a:rPr lang="en-US"/>
              <a:t>Click to edit Master text styles</a:t>
            </a:r>
          </a:p>
        </p:txBody>
      </p:sp>
      <p:sp>
        <p:nvSpPr>
          <p:cNvPr id="15" name="Content Placeholder 10"/>
          <p:cNvSpPr>
            <a:spLocks noGrp="1"/>
          </p:cNvSpPr>
          <p:nvPr>
            <p:ph sz="quarter" idx="21"/>
          </p:nvPr>
        </p:nvSpPr>
        <p:spPr>
          <a:xfrm>
            <a:off x="7305675" y="4115435"/>
            <a:ext cx="1533525" cy="1524000"/>
          </a:xfrm>
          <a:prstGeom prst="rect">
            <a:avLst/>
          </a:prstGeom>
        </p:spPr>
        <p:txBody>
          <a:bodyPr/>
          <a:lstStyle>
            <a:lvl1pPr marL="0" indent="0">
              <a:buNone/>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p>
            <a:r>
              <a:rPr lang="en-IN" dirty="0"/>
              <a:t>Copyright ©2016 John Wiley &amp; Sons, Inc.</a:t>
            </a:r>
            <a:r>
              <a:rPr lang="en-US" dirty="0"/>
              <a:t> </a:t>
            </a:r>
          </a:p>
        </p:txBody>
      </p:sp>
    </p:spTree>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295274" y="777242"/>
            <a:ext cx="8543926" cy="97536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16" name="Rectangle 15"/>
          <p:cNvSpPr/>
          <p:nvPr/>
        </p:nvSpPr>
        <p:spPr>
          <a:xfrm>
            <a:off x="0" y="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0" y="6324600"/>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6457950" y="6356350"/>
            <a:ext cx="2381250" cy="365125"/>
          </a:xfrm>
          <a:prstGeom prst="rect">
            <a:avLst/>
          </a:prstGeom>
        </p:spPr>
        <p:txBody>
          <a:bodyPr vert="horz" lIns="91440" tIns="45720" rIns="91440" bIns="45720" rtlCol="0" anchor="ctr"/>
          <a:lstStyle>
            <a:lvl1pPr algn="r">
              <a:defRPr sz="1200" b="0" i="0">
                <a:solidFill>
                  <a:schemeClr val="tx1">
                    <a:tint val="75000"/>
                  </a:schemeClr>
                </a:solidFill>
                <a:latin typeface="Times New Roman" charset="0"/>
                <a:ea typeface="Times New Roman" charset="0"/>
                <a:cs typeface="Times New Roman" charset="0"/>
              </a:defRPr>
            </a:lvl1pPr>
          </a:lstStyle>
          <a:p>
            <a:fld id="{67B19427-F580-D146-B60E-4CADEE75497F}" type="slidenum">
              <a:rPr lang="en-US" smtClean="0"/>
              <a:pPr/>
              <a:t>‹#›</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Times New Roman" charset="0"/>
                <a:ea typeface="Times New Roman" charset="0"/>
                <a:cs typeface="Times New Roman" charset="0"/>
              </a:defRPr>
            </a:lvl1pPr>
          </a:lstStyle>
          <a:p>
            <a:r>
              <a:rPr lang="en-IN" dirty="0"/>
              <a:t>Copyright ©2016 John Wiley &amp; Sons, Inc.</a:t>
            </a:r>
            <a:r>
              <a:rPr lang="en-US" dirty="0"/>
              <a:t> </a:t>
            </a:r>
          </a:p>
        </p:txBody>
      </p:sp>
      <p:sp>
        <p:nvSpPr>
          <p:cNvPr id="7" name="Rectangle 6"/>
          <p:cNvSpPr/>
          <p:nvPr userDrawn="1"/>
        </p:nvSpPr>
        <p:spPr>
          <a:xfrm>
            <a:off x="0" y="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0" y="6324600"/>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498229"/>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10" r:id="rId14"/>
    <p:sldLayoutId id="2147484014" r:id="rId15"/>
    <p:sldLayoutId id="2147484007" r:id="rId16"/>
    <p:sldLayoutId id="2147484012" r:id="rId17"/>
    <p:sldLayoutId id="2147484019" r:id="rId18"/>
    <p:sldLayoutId id="2147484008" r:id="rId19"/>
    <p:sldLayoutId id="2147484011" r:id="rId20"/>
    <p:sldLayoutId id="2147484015" r:id="rId21"/>
    <p:sldLayoutId id="2147484016" r:id="rId22"/>
    <p:sldLayoutId id="2147484009" r:id="rId23"/>
    <p:sldLayoutId id="2147484013" r:id="rId24"/>
    <p:sldLayoutId id="2147484017" r:id="rId25"/>
    <p:sldLayoutId id="2147484018" r:id="rId26"/>
    <p:sldLayoutId id="2147484004" r:id="rId27"/>
  </p:sldLayoutIdLst>
  <p:hf hdr="0" dt="0"/>
  <p:txStyles>
    <p:titleStyle>
      <a:lvl1pPr algn="l" defTabSz="914400" rtl="0" eaLnBrk="1" latinLnBrk="0" hangingPunct="1">
        <a:lnSpc>
          <a:spcPct val="90000"/>
        </a:lnSpc>
        <a:spcBef>
          <a:spcPct val="0"/>
        </a:spcBef>
        <a:buNone/>
        <a:defRPr sz="4000" kern="1200">
          <a:solidFill>
            <a:schemeClr val="accent1"/>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hyperlink" Target="http://www.pdb.org/pdb/explore/explore.do?structureId=1ax8" TargetMode="External"/><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52400" y="57751"/>
            <a:ext cx="8839200" cy="1708486"/>
          </a:xfrm>
        </p:spPr>
        <p:txBody>
          <a:bodyPr>
            <a:noAutofit/>
          </a:bodyPr>
          <a:lstStyle/>
          <a:p>
            <a:r>
              <a:rPr lang="en-US" altLang="en-US" i="1" dirty="0">
                <a:latin typeface="+mn-lt"/>
              </a:rPr>
              <a:t>Fundamentals of Biochemistry</a:t>
            </a:r>
            <a:endParaRPr lang="en-US" i="1" dirty="0">
              <a:latin typeface="+mn-lt"/>
              <a:cs typeface="Times New Roman" panose="02020603050405020304" pitchFamily="18" charset="0"/>
            </a:endParaRPr>
          </a:p>
        </p:txBody>
      </p:sp>
      <p:sp>
        <p:nvSpPr>
          <p:cNvPr id="4" name="Author"/>
          <p:cNvSpPr>
            <a:spLocks noGrp="1"/>
          </p:cNvSpPr>
          <p:nvPr>
            <p:ph sz="quarter" idx="21"/>
          </p:nvPr>
        </p:nvSpPr>
        <p:spPr>
          <a:xfrm>
            <a:off x="152400" y="1835697"/>
            <a:ext cx="8839200" cy="422229"/>
          </a:xfrm>
          <a:prstGeom prst="rect">
            <a:avLst/>
          </a:prstGeom>
        </p:spPr>
        <p:txBody>
          <a:bodyPr/>
          <a:lstStyle/>
          <a:p>
            <a:r>
              <a:rPr lang="en-US" sz="2800" dirty="0">
                <a:latin typeface="Times New Roman" panose="02020603050405020304" pitchFamily="18" charset="0"/>
                <a:ea typeface="Times New Roman" pitchFamily="1" charset="0"/>
                <a:cs typeface="Times New Roman" panose="02020603050405020304" pitchFamily="18" charset="0"/>
              </a:rPr>
              <a:t>Fifth Edition</a:t>
            </a:r>
            <a:endParaRPr lang="en-US" dirty="0">
              <a:latin typeface="Times New Roman" panose="02020603050405020304" pitchFamily="18" charset="0"/>
              <a:cs typeface="Times New Roman" panose="02020603050405020304" pitchFamily="18" charset="0"/>
            </a:endParaRPr>
          </a:p>
        </p:txBody>
      </p:sp>
      <p:sp>
        <p:nvSpPr>
          <p:cNvPr id="3" name="Edition"/>
          <p:cNvSpPr>
            <a:spLocks noGrp="1"/>
          </p:cNvSpPr>
          <p:nvPr>
            <p:ph sz="quarter" idx="23"/>
          </p:nvPr>
        </p:nvSpPr>
        <p:spPr>
          <a:xfrm>
            <a:off x="152400" y="2467275"/>
            <a:ext cx="8839200" cy="463296"/>
          </a:xfrm>
          <a:prstGeom prst="rect">
            <a:avLst/>
          </a:prstGeom>
        </p:spPr>
        <p:txBody>
          <a:bodyPr/>
          <a:lstStyle/>
          <a:p>
            <a:r>
              <a:rPr lang="en-US" altLang="en-US" dirty="0"/>
              <a:t>Donald Voet • Judith G. Voet • Charlotte W. Pratt</a:t>
            </a:r>
          </a:p>
        </p:txBody>
      </p:sp>
      <p:sp>
        <p:nvSpPr>
          <p:cNvPr id="5" name="CN"/>
          <p:cNvSpPr>
            <a:spLocks noGrp="1"/>
          </p:cNvSpPr>
          <p:nvPr>
            <p:ph sz="quarter" idx="19"/>
          </p:nvPr>
        </p:nvSpPr>
        <p:spPr>
          <a:xfrm>
            <a:off x="152400" y="3733800"/>
            <a:ext cx="8839200" cy="609600"/>
          </a:xfrm>
        </p:spPr>
        <p:txBody>
          <a:bodyPr/>
          <a:lstStyle/>
          <a:p>
            <a:r>
              <a:rPr lang="en-US" dirty="0">
                <a:latin typeface="Times New Roman" panose="02020603050405020304" pitchFamily="18" charset="0"/>
                <a:cs typeface="Times New Roman" panose="02020603050405020304" pitchFamily="18" charset="0"/>
              </a:rPr>
              <a:t>Chapter 22</a:t>
            </a:r>
          </a:p>
        </p:txBody>
      </p:sp>
      <p:sp>
        <p:nvSpPr>
          <p:cNvPr id="6" name="CT"/>
          <p:cNvSpPr>
            <a:spLocks noGrp="1"/>
          </p:cNvSpPr>
          <p:nvPr>
            <p:ph sz="quarter" idx="20"/>
          </p:nvPr>
        </p:nvSpPr>
        <p:spPr>
          <a:xfrm>
            <a:off x="152400" y="4648200"/>
            <a:ext cx="8839200" cy="1295400"/>
          </a:xfrm>
        </p:spPr>
        <p:txBody>
          <a:bodyPr/>
          <a:lstStyle/>
          <a:p>
            <a:r>
              <a:rPr lang="en-US" altLang="en-US" sz="4000" dirty="0">
                <a:latin typeface="+mn-lt"/>
              </a:rPr>
              <a:t>Mammalian Fuel Metabolism:</a:t>
            </a:r>
          </a:p>
          <a:p>
            <a:r>
              <a:rPr lang="en-US" altLang="en-US" sz="4000" dirty="0">
                <a:latin typeface="+mn-lt"/>
              </a:rPr>
              <a:t>Integration and Regulation</a:t>
            </a:r>
          </a:p>
        </p:txBody>
      </p:sp>
    </p:spTree>
    <p:extLst>
      <p:ext uri="{BB962C8B-B14F-4D97-AF65-F5344CB8AC3E}">
        <p14:creationId xmlns:p14="http://schemas.microsoft.com/office/powerpoint/2010/main" val="1909659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rmAutofit/>
          </a:bodyPr>
          <a:lstStyle/>
          <a:p>
            <a:r>
              <a:rPr lang="en-US" b="1" dirty="0"/>
              <a:t>Cori Cycle</a:t>
            </a:r>
          </a:p>
        </p:txBody>
      </p:sp>
      <p:pic>
        <p:nvPicPr>
          <p:cNvPr id="7" name="Content Placeholder 6" descr="An illustration depicts the Cori cycle. In the liver, lactate is converted to glucose during gluconeogenesis. In this step, A T P and G T P are converted to A D P, G D P, and P i. Glucose is carried to the muscle through blood, where it is converted to glycogen. In the muscle, glucose is also converted to lactate during glycogenolysis and glycolysis. In this step, A D P and P i are converted to A T P. The lactate is carried back to the liver through blood. ">
            <a:extLst>
              <a:ext uri="{FF2B5EF4-FFF2-40B4-BE49-F238E27FC236}">
                <a16:creationId xmlns:a16="http://schemas.microsoft.com/office/drawing/2014/main" id="{50938406-6B7C-4FCA-8E84-D60E67109E93}"/>
              </a:ext>
            </a:extLst>
          </p:cNvPr>
          <p:cNvPicPr>
            <a:picLocks noGrp="1" noChangeAspect="1"/>
          </p:cNvPicPr>
          <p:nvPr>
            <p:ph sz="quarter" idx="16"/>
          </p:nvPr>
        </p:nvPicPr>
        <p:blipFill>
          <a:blip r:embed="rId2"/>
          <a:stretch>
            <a:fillRect/>
          </a:stretch>
        </p:blipFill>
        <p:spPr>
          <a:xfrm>
            <a:off x="576878" y="2226021"/>
            <a:ext cx="7990243" cy="3244158"/>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10</a:t>
            </a:fld>
            <a:endParaRPr lang="en-US" dirty="0"/>
          </a:p>
        </p:txBody>
      </p:sp>
    </p:spTree>
    <p:extLst>
      <p:ext uri="{BB962C8B-B14F-4D97-AF65-F5344CB8AC3E}">
        <p14:creationId xmlns:p14="http://schemas.microsoft.com/office/powerpoint/2010/main" val="2737315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rmAutofit/>
          </a:bodyPr>
          <a:lstStyle/>
          <a:p>
            <a:r>
              <a:rPr lang="en-US" b="1" dirty="0"/>
              <a:t>Glucose-Alanine Cycle</a:t>
            </a:r>
          </a:p>
        </p:txBody>
      </p:sp>
      <p:pic>
        <p:nvPicPr>
          <p:cNvPr id="8" name="Content Placeholder 7" descr="An illustration depicts the glucose-alanine cycle. In the liver, alanine is converted to pyruvate, in which ammonia is released. Ammonia is converted to urea, which is liberated out in the bloodstream. Pyruvate undergoes gluconeogenesis to yield glucose. Glucose formed in the liver is carried through the blood to the muscle where both glucose and glycogen yield pyruvate. The pyruvate formed undergoes transamination to yield alanine. In this step, alpha-amino acid is converted to alpha-keto acid. Alanine formed in the muscle is carried to the liver through the blood.">
            <a:extLst>
              <a:ext uri="{FF2B5EF4-FFF2-40B4-BE49-F238E27FC236}">
                <a16:creationId xmlns:a16="http://schemas.microsoft.com/office/drawing/2014/main" id="{C200B327-2BAA-46F3-AEB1-6F49A2E7DBA7}"/>
              </a:ext>
            </a:extLst>
          </p:cNvPr>
          <p:cNvPicPr>
            <a:picLocks noGrp="1" noChangeAspect="1"/>
          </p:cNvPicPr>
          <p:nvPr>
            <p:ph sz="quarter" idx="16"/>
          </p:nvPr>
        </p:nvPicPr>
        <p:blipFill>
          <a:blip r:embed="rId2"/>
          <a:stretch>
            <a:fillRect/>
          </a:stretch>
        </p:blipFill>
        <p:spPr>
          <a:xfrm>
            <a:off x="576878" y="2209800"/>
            <a:ext cx="7990243" cy="3244158"/>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11</a:t>
            </a:fld>
            <a:endParaRPr lang="en-US" dirty="0"/>
          </a:p>
        </p:txBody>
      </p:sp>
    </p:spTree>
    <p:extLst>
      <p:ext uri="{BB962C8B-B14F-4D97-AF65-F5344CB8AC3E}">
        <p14:creationId xmlns:p14="http://schemas.microsoft.com/office/powerpoint/2010/main" val="2887973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0"/>
            <a:ext cx="8534400" cy="1143000"/>
          </a:xfrm>
        </p:spPr>
        <p:txBody>
          <a:bodyPr>
            <a:normAutofit fontScale="90000"/>
          </a:bodyPr>
          <a:lstStyle/>
          <a:p>
            <a:r>
              <a:rPr lang="en-US" b="1" dirty="0"/>
              <a:t>Muscle Aminotransferases Convert Pyruvate to Alanine</a:t>
            </a:r>
          </a:p>
        </p:txBody>
      </p:sp>
      <p:pic>
        <p:nvPicPr>
          <p:cNvPr id="7" name="Content Placeholder 6" descr="An interconvertible reaction depicts the formation of alpha-keto acid and alanine from amino acid and pyruvate. The structure of the amino acid comprises a methine group bonded to an R group on the left, a carboxylate anion on the right, and an N H 3 cation. Pyruvate comprises a central carbonyl group bonded to a methyl group on the left and a carboxylate anion on the right. Alpha-keto acid has a similar structure as the amino acid, except that the central methine group bonded to an N H 3 group in the amino acid is now replaced with a carbonyl group. Alanine has a similar structure as the pyruvate, except that the central carbonyl group is now replaced with a methine group bonded to an N H 3 cation.">
            <a:extLst>
              <a:ext uri="{FF2B5EF4-FFF2-40B4-BE49-F238E27FC236}">
                <a16:creationId xmlns:a16="http://schemas.microsoft.com/office/drawing/2014/main" id="{E6B11BE5-08CE-4073-9EBE-E69BC40E2AD9}"/>
              </a:ext>
            </a:extLst>
          </p:cNvPr>
          <p:cNvPicPr>
            <a:picLocks noGrp="1" noChangeAspect="1"/>
          </p:cNvPicPr>
          <p:nvPr>
            <p:ph sz="quarter" idx="16"/>
          </p:nvPr>
        </p:nvPicPr>
        <p:blipFill>
          <a:blip r:embed="rId2"/>
          <a:stretch>
            <a:fillRect/>
          </a:stretch>
        </p:blipFill>
        <p:spPr>
          <a:xfrm>
            <a:off x="471305" y="3012144"/>
            <a:ext cx="8201391" cy="1304766"/>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12</a:t>
            </a:fld>
            <a:endParaRPr lang="en-US" dirty="0"/>
          </a:p>
        </p:txBody>
      </p:sp>
    </p:spTree>
    <p:extLst>
      <p:ext uri="{BB962C8B-B14F-4D97-AF65-F5344CB8AC3E}">
        <p14:creationId xmlns:p14="http://schemas.microsoft.com/office/powerpoint/2010/main" val="834292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BBD6-6E5C-47AA-AAA3-A009714CCA4D}"/>
              </a:ext>
            </a:extLst>
          </p:cNvPr>
          <p:cNvSpPr>
            <a:spLocks noGrp="1"/>
          </p:cNvSpPr>
          <p:nvPr>
            <p:ph type="title"/>
          </p:nvPr>
        </p:nvSpPr>
        <p:spPr>
          <a:xfrm>
            <a:off x="304800" y="762001"/>
            <a:ext cx="8534400" cy="761999"/>
          </a:xfrm>
        </p:spPr>
        <p:txBody>
          <a:bodyPr>
            <a:normAutofit/>
          </a:bodyPr>
          <a:lstStyle/>
          <a:p>
            <a:r>
              <a:rPr lang="en-US" b="1" dirty="0"/>
              <a:t>Chapter 22: Organ Specialization</a:t>
            </a:r>
            <a:r>
              <a:rPr lang="en-US" sz="4400" b="1" dirty="0"/>
              <a:t> </a:t>
            </a:r>
            <a:r>
              <a:rPr lang="en-US" sz="2400" dirty="0"/>
              <a:t>(2 of 4)</a:t>
            </a:r>
          </a:p>
        </p:txBody>
      </p:sp>
      <p:sp>
        <p:nvSpPr>
          <p:cNvPr id="3" name="Content Placeholder 2">
            <a:extLst>
              <a:ext uri="{FF2B5EF4-FFF2-40B4-BE49-F238E27FC236}">
                <a16:creationId xmlns:a16="http://schemas.microsoft.com/office/drawing/2014/main" id="{2B6D7AB7-B734-4154-88D6-B25EA00FA0BF}"/>
              </a:ext>
            </a:extLst>
          </p:cNvPr>
          <p:cNvSpPr>
            <a:spLocks noGrp="1"/>
          </p:cNvSpPr>
          <p:nvPr>
            <p:ph sz="quarter" idx="16"/>
          </p:nvPr>
        </p:nvSpPr>
        <p:spPr>
          <a:xfrm>
            <a:off x="304800" y="1676400"/>
            <a:ext cx="8534400" cy="4527550"/>
          </a:xfrm>
        </p:spPr>
        <p:txBody>
          <a:bodyPr/>
          <a:lstStyle/>
          <a:p>
            <a:r>
              <a:rPr lang="en-US" sz="2000" b="1" dirty="0"/>
              <a:t>Checkpoint 22.1</a:t>
            </a:r>
          </a:p>
          <a:p>
            <a:pPr marL="292608" indent="-292608">
              <a:buClr>
                <a:schemeClr val="accent2"/>
              </a:buClr>
              <a:buFont typeface="Arial" panose="020B0604020202020204" pitchFamily="34" charset="0"/>
              <a:buChar char="•"/>
            </a:pPr>
            <a:r>
              <a:rPr lang="en-US" sz="2000" dirty="0"/>
              <a:t>Summarize the importance of pyruvate and acetyl-CoA for catabolism and anabolism.</a:t>
            </a:r>
          </a:p>
          <a:p>
            <a:pPr marL="292608" indent="-292608">
              <a:buClr>
                <a:schemeClr val="accent2"/>
              </a:buClr>
              <a:buFont typeface="Arial" panose="020B0604020202020204" pitchFamily="34" charset="0"/>
              <a:buChar char="•"/>
            </a:pPr>
            <a:r>
              <a:rPr lang="en-US" sz="2000" dirty="0"/>
              <a:t>Without looking at Figure 22-1, draw a diagram of the major metabolic pathways involving proteins, glycogen, and triacylglycerols.</a:t>
            </a:r>
          </a:p>
          <a:p>
            <a:pPr marL="292608" indent="-292608">
              <a:buClr>
                <a:schemeClr val="accent2"/>
              </a:buClr>
              <a:buFont typeface="Arial" panose="020B0604020202020204" pitchFamily="34" charset="0"/>
              <a:buChar char="•"/>
            </a:pPr>
            <a:r>
              <a:rPr lang="en-US" sz="2000" dirty="0"/>
              <a:t>Summarize the major features of fuel metabolism in the brain, muscle, adipose tissue, liver, and kidney.</a:t>
            </a:r>
          </a:p>
          <a:p>
            <a:pPr marL="292608" indent="-292608">
              <a:buClr>
                <a:schemeClr val="accent2"/>
              </a:buClr>
              <a:buFont typeface="Arial" panose="020B0604020202020204" pitchFamily="34" charset="0"/>
              <a:buChar char="•"/>
            </a:pPr>
            <a:r>
              <a:rPr lang="en-US" sz="2000" dirty="0"/>
              <a:t>Explain why the high </a:t>
            </a:r>
            <a:r>
              <a:rPr lang="en-US" sz="2000" i="1" dirty="0"/>
              <a:t>KM</a:t>
            </a:r>
            <a:r>
              <a:rPr lang="en-US" sz="2000" dirty="0"/>
              <a:t> of glucokinase is important for the role of the liver in buffering blood glucose.</a:t>
            </a:r>
          </a:p>
          <a:p>
            <a:pPr marL="292608" indent="-292608">
              <a:buClr>
                <a:schemeClr val="accent2"/>
              </a:buClr>
              <a:buFont typeface="Arial" panose="020B0604020202020204" pitchFamily="34" charset="0"/>
              <a:buChar char="•"/>
            </a:pPr>
            <a:r>
              <a:rPr lang="en-US" sz="2000" dirty="0"/>
              <a:t>List all the possible fates for a glucose molecule in the liver.</a:t>
            </a:r>
          </a:p>
          <a:p>
            <a:pPr marL="292608" indent="-292608">
              <a:buClr>
                <a:schemeClr val="accent2"/>
              </a:buClr>
              <a:buFont typeface="Arial" panose="020B0604020202020204" pitchFamily="34" charset="0"/>
              <a:buChar char="•"/>
            </a:pPr>
            <a:r>
              <a:rPr lang="en-US" sz="2000" dirty="0"/>
              <a:t>Describe the conditions under which the Cori cycle and the glucose–alanine cycle operate.</a:t>
            </a:r>
          </a:p>
          <a:p>
            <a:pPr marL="292608" indent="-292608">
              <a:buClr>
                <a:schemeClr val="accent2"/>
              </a:buClr>
              <a:buFont typeface="Arial" panose="020B0604020202020204" pitchFamily="34" charset="0"/>
              <a:buChar char="•"/>
            </a:pPr>
            <a:r>
              <a:rPr lang="en-US" sz="2000" dirty="0"/>
              <a:t>Without looking at the text, draw diagrams of these two metabolic cycles.</a:t>
            </a:r>
          </a:p>
        </p:txBody>
      </p:sp>
      <p:sp>
        <p:nvSpPr>
          <p:cNvPr id="6" name="Footer Placeholder 5">
            <a:extLst>
              <a:ext uri="{FF2B5EF4-FFF2-40B4-BE49-F238E27FC236}">
                <a16:creationId xmlns:a16="http://schemas.microsoft.com/office/drawing/2014/main" id="{2BC5037D-91F0-495F-9AD2-8E845CBBBE22}"/>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F2FB562F-34E1-4174-B610-51B2F4E7225D}"/>
              </a:ext>
            </a:extLst>
          </p:cNvPr>
          <p:cNvSpPr>
            <a:spLocks noGrp="1"/>
          </p:cNvSpPr>
          <p:nvPr>
            <p:ph type="sldNum" sz="quarter" idx="10"/>
          </p:nvPr>
        </p:nvSpPr>
        <p:spPr/>
        <p:txBody>
          <a:bodyPr/>
          <a:lstStyle/>
          <a:p>
            <a:fld id="{67B19427-F580-D146-B60E-4CADEE75497F}" type="slidenum">
              <a:rPr lang="en-US" smtClean="0"/>
              <a:pPr/>
              <a:t>13</a:t>
            </a:fld>
            <a:endParaRPr lang="en-US" dirty="0"/>
          </a:p>
        </p:txBody>
      </p:sp>
    </p:spTree>
    <p:extLst>
      <p:ext uri="{BB962C8B-B14F-4D97-AF65-F5344CB8AC3E}">
        <p14:creationId xmlns:p14="http://schemas.microsoft.com/office/powerpoint/2010/main" val="1741691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BBD6-6E5C-47AA-AAA3-A009714CCA4D}"/>
              </a:ext>
            </a:extLst>
          </p:cNvPr>
          <p:cNvSpPr>
            <a:spLocks noGrp="1"/>
          </p:cNvSpPr>
          <p:nvPr>
            <p:ph type="title"/>
          </p:nvPr>
        </p:nvSpPr>
        <p:spPr>
          <a:xfrm>
            <a:off x="304800" y="762000"/>
            <a:ext cx="8534400" cy="1066799"/>
          </a:xfrm>
        </p:spPr>
        <p:txBody>
          <a:bodyPr>
            <a:normAutofit fontScale="90000"/>
          </a:bodyPr>
          <a:lstStyle/>
          <a:p>
            <a:r>
              <a:rPr lang="en-US" b="1" dirty="0"/>
              <a:t>Chapter 22: Hormonal Control of Fuel Metabolism</a:t>
            </a:r>
            <a:r>
              <a:rPr lang="en-US" sz="4400" b="1" dirty="0"/>
              <a:t> </a:t>
            </a:r>
            <a:r>
              <a:rPr lang="en-US" sz="2400" dirty="0"/>
              <a:t>(1 of 2)</a:t>
            </a:r>
          </a:p>
        </p:txBody>
      </p:sp>
      <p:sp>
        <p:nvSpPr>
          <p:cNvPr id="3" name="Content Placeholder 2">
            <a:extLst>
              <a:ext uri="{FF2B5EF4-FFF2-40B4-BE49-F238E27FC236}">
                <a16:creationId xmlns:a16="http://schemas.microsoft.com/office/drawing/2014/main" id="{2B6D7AB7-B734-4154-88D6-B25EA00FA0BF}"/>
              </a:ext>
            </a:extLst>
          </p:cNvPr>
          <p:cNvSpPr>
            <a:spLocks noGrp="1"/>
          </p:cNvSpPr>
          <p:nvPr>
            <p:ph sz="quarter" idx="16"/>
          </p:nvPr>
        </p:nvSpPr>
        <p:spPr>
          <a:xfrm>
            <a:off x="304800" y="2057400"/>
            <a:ext cx="8534400" cy="1752600"/>
          </a:xfrm>
        </p:spPr>
        <p:txBody>
          <a:bodyPr/>
          <a:lstStyle/>
          <a:p>
            <a:r>
              <a:rPr lang="en-US" sz="2400" b="1" dirty="0"/>
              <a:t>Key Concepts 22.2</a:t>
            </a:r>
          </a:p>
          <a:p>
            <a:pPr marL="292608" indent="-292608">
              <a:buClr>
                <a:schemeClr val="accent2"/>
              </a:buClr>
              <a:buFont typeface="Arial" panose="020B0604020202020204" pitchFamily="34" charset="0"/>
              <a:buChar char="•"/>
            </a:pPr>
            <a:r>
              <a:rPr lang="en-US" sz="2400" dirty="0"/>
              <a:t>Insulin release in response to glucose promotes fuel uptake and storage.</a:t>
            </a:r>
          </a:p>
          <a:p>
            <a:pPr marL="292608" indent="-292608">
              <a:buClr>
                <a:schemeClr val="accent2"/>
              </a:buClr>
              <a:buFont typeface="Arial" panose="020B0604020202020204" pitchFamily="34" charset="0"/>
              <a:buChar char="•"/>
            </a:pPr>
            <a:r>
              <a:rPr lang="en-US" sz="2400" dirty="0"/>
              <a:t>Glucagon and the catecholamines promote fuel mobilization.</a:t>
            </a:r>
          </a:p>
        </p:txBody>
      </p:sp>
      <p:sp>
        <p:nvSpPr>
          <p:cNvPr id="6" name="Footer Placeholder 5">
            <a:extLst>
              <a:ext uri="{FF2B5EF4-FFF2-40B4-BE49-F238E27FC236}">
                <a16:creationId xmlns:a16="http://schemas.microsoft.com/office/drawing/2014/main" id="{2BC5037D-91F0-495F-9AD2-8E845CBBBE22}"/>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F2FB562F-34E1-4174-B610-51B2F4E7225D}"/>
              </a:ext>
            </a:extLst>
          </p:cNvPr>
          <p:cNvSpPr>
            <a:spLocks noGrp="1"/>
          </p:cNvSpPr>
          <p:nvPr>
            <p:ph type="sldNum" sz="quarter" idx="10"/>
          </p:nvPr>
        </p:nvSpPr>
        <p:spPr/>
        <p:txBody>
          <a:bodyPr/>
          <a:lstStyle/>
          <a:p>
            <a:fld id="{67B19427-F580-D146-B60E-4CADEE75497F}" type="slidenum">
              <a:rPr lang="en-US" smtClean="0"/>
              <a:pPr/>
              <a:t>14</a:t>
            </a:fld>
            <a:endParaRPr lang="en-US" dirty="0"/>
          </a:p>
        </p:txBody>
      </p:sp>
    </p:spTree>
    <p:extLst>
      <p:ext uri="{BB962C8B-B14F-4D97-AF65-F5344CB8AC3E}">
        <p14:creationId xmlns:p14="http://schemas.microsoft.com/office/powerpoint/2010/main" val="4067436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rmAutofit/>
          </a:bodyPr>
          <a:lstStyle/>
          <a:p>
            <a:r>
              <a:rPr lang="en-US" b="1" dirty="0"/>
              <a:t>GLUT4 Activity</a:t>
            </a:r>
          </a:p>
        </p:txBody>
      </p:sp>
      <p:pic>
        <p:nvPicPr>
          <p:cNvPr id="7" name="Content Placeholder 6" descr="An illustration depicts the G L U T 4 activity. An anchor-shaped cell is present. The outer layer is labeled, plasma membrane. The plasma membrane has nine transmembrane proteins, in which one is labeled, G L U T 4. A circular membranous vesicle is enclosed by the plasma membrane, which consists of three transmembrane proteins. A text reads, stimulation by insulin. Insulin stimulation increases the activity of G L U T 4. On insulin withdrawal, the G L U T 4 is separated through endocytosis. A glucose molecule enters the cell through G L U T 4. On the surface, G L U T 4 facilitates the diffusion of a circulating glucose. The left of the cell is labeled, exocytosis and the right is labeled, the endocytosis.">
            <a:extLst>
              <a:ext uri="{FF2B5EF4-FFF2-40B4-BE49-F238E27FC236}">
                <a16:creationId xmlns:a16="http://schemas.microsoft.com/office/drawing/2014/main" id="{96F81BCC-4FDA-436B-9CE1-5CE70C829438}"/>
              </a:ext>
            </a:extLst>
          </p:cNvPr>
          <p:cNvPicPr>
            <a:picLocks noGrp="1" noChangeAspect="1"/>
          </p:cNvPicPr>
          <p:nvPr>
            <p:ph sz="quarter" idx="16"/>
          </p:nvPr>
        </p:nvPicPr>
        <p:blipFill>
          <a:blip r:embed="rId2"/>
          <a:stretch>
            <a:fillRect/>
          </a:stretch>
        </p:blipFill>
        <p:spPr>
          <a:xfrm>
            <a:off x="2819432" y="1884904"/>
            <a:ext cx="3505136" cy="4293187"/>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15</a:t>
            </a:fld>
            <a:endParaRPr lang="en-US" dirty="0"/>
          </a:p>
        </p:txBody>
      </p:sp>
    </p:spTree>
    <p:extLst>
      <p:ext uri="{BB962C8B-B14F-4D97-AF65-F5344CB8AC3E}">
        <p14:creationId xmlns:p14="http://schemas.microsoft.com/office/powerpoint/2010/main" val="216157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461E-6276-4F27-A07C-CD370D8C54E3}"/>
              </a:ext>
            </a:extLst>
          </p:cNvPr>
          <p:cNvSpPr>
            <a:spLocks noGrp="1"/>
          </p:cNvSpPr>
          <p:nvPr>
            <p:ph type="title"/>
          </p:nvPr>
        </p:nvSpPr>
        <p:spPr>
          <a:xfrm>
            <a:off x="304800" y="762000"/>
            <a:ext cx="8534400" cy="1142999"/>
          </a:xfrm>
        </p:spPr>
        <p:txBody>
          <a:bodyPr>
            <a:noAutofit/>
          </a:bodyPr>
          <a:lstStyle/>
          <a:p>
            <a:r>
              <a:rPr lang="en-US" b="1" dirty="0"/>
              <a:t>Hormonal Effects on Metabolism by Tissue</a:t>
            </a:r>
          </a:p>
        </p:txBody>
      </p:sp>
      <p:sp>
        <p:nvSpPr>
          <p:cNvPr id="3" name="Content Placeholder 2">
            <a:extLst>
              <a:ext uri="{FF2B5EF4-FFF2-40B4-BE49-F238E27FC236}">
                <a16:creationId xmlns:a16="http://schemas.microsoft.com/office/drawing/2014/main" id="{56975990-13F5-4EDB-859F-EE6AF5F33F17}"/>
              </a:ext>
            </a:extLst>
          </p:cNvPr>
          <p:cNvSpPr>
            <a:spLocks noGrp="1"/>
          </p:cNvSpPr>
          <p:nvPr>
            <p:ph sz="quarter" idx="16"/>
          </p:nvPr>
        </p:nvSpPr>
        <p:spPr>
          <a:xfrm>
            <a:off x="304800" y="2133600"/>
            <a:ext cx="8534400" cy="381000"/>
          </a:xfrm>
        </p:spPr>
        <p:txBody>
          <a:bodyPr/>
          <a:lstStyle/>
          <a:p>
            <a:r>
              <a:rPr lang="en-US" sz="2000" b="1" dirty="0"/>
              <a:t>Table 22-1</a:t>
            </a:r>
            <a:r>
              <a:rPr lang="en-US" sz="2000" dirty="0"/>
              <a:t> Hormonal Effects on Fuel Metabolism</a:t>
            </a:r>
          </a:p>
        </p:txBody>
      </p:sp>
      <p:graphicFrame>
        <p:nvGraphicFramePr>
          <p:cNvPr id="7" name="Content Placeholder 6" descr="Table is accessible to screenreaders&#10;">
            <a:extLst>
              <a:ext uri="{FF2B5EF4-FFF2-40B4-BE49-F238E27FC236}">
                <a16:creationId xmlns:a16="http://schemas.microsoft.com/office/drawing/2014/main" id="{744091E6-4C34-4347-8827-189E4F861899}"/>
              </a:ext>
            </a:extLst>
          </p:cNvPr>
          <p:cNvGraphicFramePr>
            <a:graphicFrameLocks noGrp="1"/>
          </p:cNvGraphicFramePr>
          <p:nvPr>
            <p:ph sz="quarter" idx="17"/>
            <p:extLst>
              <p:ext uri="{D42A27DB-BD31-4B8C-83A1-F6EECF244321}">
                <p14:modId xmlns:p14="http://schemas.microsoft.com/office/powerpoint/2010/main" val="3977969045"/>
              </p:ext>
            </p:extLst>
          </p:nvPr>
        </p:nvGraphicFramePr>
        <p:xfrm>
          <a:off x="457200" y="2672192"/>
          <a:ext cx="8382000" cy="333756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3950522710"/>
                    </a:ext>
                  </a:extLst>
                </a:gridCol>
                <a:gridCol w="2133600">
                  <a:extLst>
                    <a:ext uri="{9D8B030D-6E8A-4147-A177-3AD203B41FA5}">
                      <a16:colId xmlns:a16="http://schemas.microsoft.com/office/drawing/2014/main" val="1885138261"/>
                    </a:ext>
                  </a:extLst>
                </a:gridCol>
                <a:gridCol w="2133600">
                  <a:extLst>
                    <a:ext uri="{9D8B030D-6E8A-4147-A177-3AD203B41FA5}">
                      <a16:colId xmlns:a16="http://schemas.microsoft.com/office/drawing/2014/main" val="3377019929"/>
                    </a:ext>
                  </a:extLst>
                </a:gridCol>
                <a:gridCol w="2133600">
                  <a:extLst>
                    <a:ext uri="{9D8B030D-6E8A-4147-A177-3AD203B41FA5}">
                      <a16:colId xmlns:a16="http://schemas.microsoft.com/office/drawing/2014/main" val="225765906"/>
                    </a:ext>
                  </a:extLst>
                </a:gridCol>
              </a:tblGrid>
              <a:tr h="370840">
                <a:tc>
                  <a:txBody>
                    <a:bodyPr/>
                    <a:lstStyle/>
                    <a:p>
                      <a:pPr algn="l" fontAlgn="b"/>
                      <a:r>
                        <a:rPr lang="en-US" sz="1600" b="1" i="0" u="none" strike="noStrike" dirty="0">
                          <a:solidFill>
                            <a:schemeClr val="bg2"/>
                          </a:solidFill>
                          <a:effectLst/>
                          <a:latin typeface="Times New Roman" panose="02020603050405020304" pitchFamily="18" charset="0"/>
                        </a:rPr>
                        <a:t>Tissue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solidFill>
                            <a:schemeClr val="bg2"/>
                          </a:solidFill>
                          <a:effectLst/>
                          <a:latin typeface="Times New Roman" panose="02020603050405020304" pitchFamily="18" charset="0"/>
                        </a:rPr>
                        <a:t>Insulin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solidFill>
                            <a:schemeClr val="bg2"/>
                          </a:solidFill>
                          <a:effectLst/>
                          <a:latin typeface="Times New Roman" panose="02020603050405020304" pitchFamily="18" charset="0"/>
                        </a:rPr>
                        <a:t>Glucagon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solidFill>
                            <a:schemeClr val="bg2"/>
                          </a:solidFill>
                          <a:effectLst/>
                          <a:latin typeface="Times New Roman" panose="02020603050405020304" pitchFamily="18" charset="0"/>
                        </a:rPr>
                        <a:t>Epinephrine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3384236"/>
                  </a:ext>
                </a:extLst>
              </a:tr>
              <a:tr h="370840">
                <a:tc>
                  <a:txBody>
                    <a:bodyPr/>
                    <a:lstStyle/>
                    <a:p>
                      <a:pPr algn="l" fontAlgn="b"/>
                      <a:r>
                        <a:rPr lang="en-US" sz="1600" b="0" i="0" u="none" strike="noStrike" dirty="0">
                          <a:solidFill>
                            <a:srgbClr val="000000"/>
                          </a:solidFill>
                          <a:effectLst/>
                          <a:latin typeface="Times New Roman" panose="02020603050405020304" pitchFamily="18" charset="0"/>
                        </a:rPr>
                        <a:t>Muscle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Glucose uptake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No effect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Glycogenolysis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8091961"/>
                  </a:ext>
                </a:extLst>
              </a:tr>
              <a:tr h="370840">
                <a:tc>
                  <a:txBody>
                    <a:bodyPr/>
                    <a:lstStyle/>
                    <a:p>
                      <a:pPr algn="l" fontAlgn="b"/>
                      <a:endParaRPr lang="en-US" sz="1600" b="0" i="0" u="none" strike="noStrike" dirty="0">
                        <a:solidFill>
                          <a:srgbClr val="000000"/>
                        </a:solidFill>
                        <a:effectLst/>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Glycogen synthesis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600" b="0" i="0" u="none" strike="noStrike" dirty="0">
                        <a:solidFill>
                          <a:srgbClr val="000000"/>
                        </a:solidFill>
                        <a:effectLst/>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600" b="0" i="0" u="none" strike="noStrike" dirty="0">
                        <a:solidFill>
                          <a:srgbClr val="000000"/>
                        </a:solidFill>
                        <a:effectLst/>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0173804"/>
                  </a:ext>
                </a:extLst>
              </a:tr>
              <a:tr h="370840">
                <a:tc>
                  <a:txBody>
                    <a:bodyPr/>
                    <a:lstStyle/>
                    <a:p>
                      <a:pPr algn="l" fontAlgn="b"/>
                      <a:r>
                        <a:rPr lang="en-US" sz="1600" b="0" i="0" u="none" strike="noStrike" dirty="0">
                          <a:solidFill>
                            <a:srgbClr val="000000"/>
                          </a:solidFill>
                          <a:effectLst/>
                          <a:latin typeface="Times New Roman" panose="02020603050405020304" pitchFamily="18" charset="0"/>
                        </a:rPr>
                        <a:t>Adipose tissue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Glucose uptake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Lipolysis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Lipolysis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4769445"/>
                  </a:ext>
                </a:extLst>
              </a:tr>
              <a:tr h="370840">
                <a:tc>
                  <a:txBody>
                    <a:bodyPr/>
                    <a:lstStyle/>
                    <a:p>
                      <a:pPr algn="l" fontAlgn="b"/>
                      <a:endParaRPr lang="en-US" sz="1600" b="0" i="0" u="none" strike="noStrike" dirty="0">
                        <a:solidFill>
                          <a:srgbClr val="000000"/>
                        </a:solidFill>
                        <a:effectLst/>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i="0" u="none" strike="noStrike" dirty="0">
                          <a:solidFill>
                            <a:srgbClr val="000000"/>
                          </a:solidFill>
                          <a:effectLst/>
                          <a:latin typeface="Times New Roman" panose="02020603050405020304" pitchFamily="18" charset="0"/>
                        </a:rPr>
                        <a:t>↑ Lipogenesis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9291516"/>
                  </a:ext>
                </a:extLst>
              </a:tr>
              <a:tr h="370840">
                <a:tc>
                  <a:txBody>
                    <a:bodyPr/>
                    <a:lstStyle/>
                    <a:p>
                      <a:pPr algn="l" fontAlgn="b"/>
                      <a:endParaRPr lang="en-US" sz="1600" b="0" i="0" u="none" strike="noStrike" dirty="0">
                        <a:solidFill>
                          <a:srgbClr val="000000"/>
                        </a:solidFill>
                        <a:effectLst/>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i="0" u="none" strike="noStrike" dirty="0">
                          <a:solidFill>
                            <a:srgbClr val="000000"/>
                          </a:solidFill>
                          <a:effectLst/>
                          <a:latin typeface="Times New Roman" panose="02020603050405020304" pitchFamily="18" charset="0"/>
                        </a:rPr>
                        <a:t>↓ Lipolysis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73619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Times New Roman" panose="02020603050405020304" pitchFamily="18" charset="0"/>
                        </a:rPr>
                        <a:t>Liver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Glycogen synthesis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Glycogen synthesis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Glycogen synthesis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5446167"/>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Lipogenesis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Glycogenolysis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Glycogenolysis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146802"/>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Gluconeogenesis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600" b="0" i="0" u="none" strike="noStrike" dirty="0">
                        <a:solidFill>
                          <a:srgbClr val="000000"/>
                        </a:solidFill>
                        <a:effectLst/>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Gluconeogenesis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0088668"/>
                  </a:ext>
                </a:extLst>
              </a:tr>
            </a:tbl>
          </a:graphicData>
        </a:graphic>
      </p:graphicFrame>
      <p:sp>
        <p:nvSpPr>
          <p:cNvPr id="6" name="Footer Placeholder 5">
            <a:extLst>
              <a:ext uri="{FF2B5EF4-FFF2-40B4-BE49-F238E27FC236}">
                <a16:creationId xmlns:a16="http://schemas.microsoft.com/office/drawing/2014/main" id="{6F297D19-392C-4A02-BCA6-D5AA4343E80C}"/>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E4045449-721B-4696-9E20-E5173BAAA60B}"/>
              </a:ext>
            </a:extLst>
          </p:cNvPr>
          <p:cNvSpPr>
            <a:spLocks noGrp="1"/>
          </p:cNvSpPr>
          <p:nvPr>
            <p:ph type="sldNum" sz="quarter" idx="10"/>
          </p:nvPr>
        </p:nvSpPr>
        <p:spPr/>
        <p:txBody>
          <a:bodyPr/>
          <a:lstStyle/>
          <a:p>
            <a:fld id="{67B19427-F580-D146-B60E-4CADEE75497F}" type="slidenum">
              <a:rPr lang="en-US" smtClean="0"/>
              <a:pPr/>
              <a:t>16</a:t>
            </a:fld>
            <a:endParaRPr lang="en-US" dirty="0"/>
          </a:p>
        </p:txBody>
      </p:sp>
    </p:spTree>
    <p:extLst>
      <p:ext uri="{BB962C8B-B14F-4D97-AF65-F5344CB8AC3E}">
        <p14:creationId xmlns:p14="http://schemas.microsoft.com/office/powerpoint/2010/main" val="2330320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rmAutofit/>
          </a:bodyPr>
          <a:lstStyle/>
          <a:p>
            <a:r>
              <a:rPr lang="en-US" b="1" dirty="0"/>
              <a:t>Overview of Hormonal Control</a:t>
            </a:r>
          </a:p>
        </p:txBody>
      </p:sp>
      <p:pic>
        <p:nvPicPr>
          <p:cNvPr id="8" name="Content Placeholder 7" descr="A two-part illustration, A and B, depicts fuel metabolism under the influence of hormones in both fed state and fasted or stressed state. &#10;Fed state: The adipose tissue has a glucose transporter, G L U T 4. A glucose molecule enters the adipose tissue through G L U T 4 and undergoes lipogenesis. The insulin secreted by the pancreas enhances glucose transport and lipogenesis in adipose tissue. Glucose is transported within the muscle through G L U T 4 glucose transporter and this glucose is utilized for glycogen synthesis. Insulin promotes glucose transport and glycogen synthesis in the muscle. Glucose is transported in the liver through G L U T 4 glucose transporter and undergoes glycogen synthesis and lipogenesis. Insulin enhances glycogen synthesis and lipogenesis in the liver through the insulin receptor. &#10;Fasted or stressed state: In the adipose tissue, glucagon enhances lipolysis through glucagon receptor and epinephrine also enhances lipolysis through adrenergic receptor. In the muscle, epinephrine enhances glycogenolysis and glycolysis through adrenergic receptors. In the liver, glucagon enhances glycogenolysis and gluconeogenesis through glucagon receptor and epinephrine through adrenergic receptor. Glucose synthesized through glycogenolysis and gluconeogenesis is transported out through the G L U T 2 glucose transporter.">
            <a:extLst>
              <a:ext uri="{FF2B5EF4-FFF2-40B4-BE49-F238E27FC236}">
                <a16:creationId xmlns:a16="http://schemas.microsoft.com/office/drawing/2014/main" id="{41352EA4-90DD-4342-BB07-28A93A935055}"/>
              </a:ext>
            </a:extLst>
          </p:cNvPr>
          <p:cNvPicPr>
            <a:picLocks noGrp="1" noChangeAspect="1"/>
          </p:cNvPicPr>
          <p:nvPr>
            <p:ph sz="quarter" idx="16"/>
          </p:nvPr>
        </p:nvPicPr>
        <p:blipFill>
          <a:blip r:embed="rId2"/>
          <a:stretch>
            <a:fillRect/>
          </a:stretch>
        </p:blipFill>
        <p:spPr>
          <a:xfrm>
            <a:off x="1907044" y="1905000"/>
            <a:ext cx="5329913" cy="4208594"/>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17</a:t>
            </a:fld>
            <a:endParaRPr lang="en-US" dirty="0"/>
          </a:p>
        </p:txBody>
      </p:sp>
    </p:spTree>
    <p:extLst>
      <p:ext uri="{BB962C8B-B14F-4D97-AF65-F5344CB8AC3E}">
        <p14:creationId xmlns:p14="http://schemas.microsoft.com/office/powerpoint/2010/main" val="2806787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702570"/>
          </a:xfrm>
        </p:spPr>
        <p:txBody>
          <a:bodyPr>
            <a:normAutofit/>
          </a:bodyPr>
          <a:lstStyle/>
          <a:p>
            <a:r>
              <a:rPr lang="en-US" b="1" dirty="0"/>
              <a:t>Hormonal Control: Fed State</a:t>
            </a:r>
          </a:p>
        </p:txBody>
      </p:sp>
      <p:pic>
        <p:nvPicPr>
          <p:cNvPr id="7" name="Content Placeholder 6" descr="An illustration depicts fuel metabolism under the influence of hormones in a fed state. &#10;Fed state: The adipose tissue has a glucose transporter, G L U T 4. A glucose molecule enters the adipose tissue through G L U T 4 and undergoes lipogenesis. The insulin secreted by the pancreas enhances glucose transport and lipogenesis in adipose tissue. Glucose is transported within the muscle through G L U T 4 glucose transporter and this glucose is utilized for glycogen synthesis. Insulin promotes glucose transport and glycogen synthesis in the muscle. Glucose is transported in the liver through G L U T 4 glucose transporter and undergoes glycogen synthesis and lipogenesis. Insulin enhances glycogen synthesis and lipogenesis in the liver through the insulin receptor. ">
            <a:extLst>
              <a:ext uri="{FF2B5EF4-FFF2-40B4-BE49-F238E27FC236}">
                <a16:creationId xmlns:a16="http://schemas.microsoft.com/office/drawing/2014/main" id="{C06E4E5A-E98C-4361-9E2C-71F110C959F5}"/>
              </a:ext>
            </a:extLst>
          </p:cNvPr>
          <p:cNvPicPr>
            <a:picLocks noGrp="1" noChangeAspect="1"/>
          </p:cNvPicPr>
          <p:nvPr>
            <p:ph sz="quarter" idx="16"/>
          </p:nvPr>
        </p:nvPicPr>
        <p:blipFill>
          <a:blip r:embed="rId2"/>
          <a:stretch>
            <a:fillRect/>
          </a:stretch>
        </p:blipFill>
        <p:spPr>
          <a:xfrm>
            <a:off x="597063" y="2456777"/>
            <a:ext cx="7949873" cy="2847079"/>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18</a:t>
            </a:fld>
            <a:endParaRPr lang="en-US" dirty="0"/>
          </a:p>
        </p:txBody>
      </p:sp>
    </p:spTree>
    <p:extLst>
      <p:ext uri="{BB962C8B-B14F-4D97-AF65-F5344CB8AC3E}">
        <p14:creationId xmlns:p14="http://schemas.microsoft.com/office/powerpoint/2010/main" val="2252585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rmAutofit/>
          </a:bodyPr>
          <a:lstStyle/>
          <a:p>
            <a:r>
              <a:rPr lang="en-US" b="1" dirty="0"/>
              <a:t>Hormonal Control: Fasted State</a:t>
            </a:r>
          </a:p>
        </p:txBody>
      </p:sp>
      <p:pic>
        <p:nvPicPr>
          <p:cNvPr id="8" name="Content Placeholder 7" descr="An illustration depicts fuel metabolism under the influence of hormones in a fasted or stressed state. &#10;Fasted or stress state: In the adipose tissue, glucagon enhances lipolysis through glucagon receptor and epinephrine also enhances lipolysis through adrenergic receptor. In the muscle, epinephrine enhances glycogenolysis and glycolysis through adrenergic receptors. In the liver, glucagon enhances glycogenolysis and gluconeogenesis through glucagon receptor and epinephrine through adrenergic receptor. Glucose synthesized through glycogenolysis and gluconeogenesis is transported out through the G L U T 2 glucose transporter.">
            <a:extLst>
              <a:ext uri="{FF2B5EF4-FFF2-40B4-BE49-F238E27FC236}">
                <a16:creationId xmlns:a16="http://schemas.microsoft.com/office/drawing/2014/main" id="{DBBE01CC-0D2F-4EB4-AE73-E9983117EF66}"/>
              </a:ext>
            </a:extLst>
          </p:cNvPr>
          <p:cNvPicPr>
            <a:picLocks noGrp="1" noChangeAspect="1"/>
          </p:cNvPicPr>
          <p:nvPr>
            <p:ph sz="quarter" idx="16"/>
          </p:nvPr>
        </p:nvPicPr>
        <p:blipFill>
          <a:blip r:embed="rId2"/>
          <a:stretch>
            <a:fillRect/>
          </a:stretch>
        </p:blipFill>
        <p:spPr>
          <a:xfrm>
            <a:off x="597063" y="2300458"/>
            <a:ext cx="7949873" cy="3042168"/>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19</a:t>
            </a:fld>
            <a:endParaRPr lang="en-US" dirty="0"/>
          </a:p>
        </p:txBody>
      </p:sp>
    </p:spTree>
    <p:extLst>
      <p:ext uri="{BB962C8B-B14F-4D97-AF65-F5344CB8AC3E}">
        <p14:creationId xmlns:p14="http://schemas.microsoft.com/office/powerpoint/2010/main" val="281861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1"/>
            <a:ext cx="8534400" cy="1066799"/>
          </a:xfrm>
        </p:spPr>
        <p:txBody>
          <a:bodyPr>
            <a:normAutofit fontScale="90000"/>
          </a:bodyPr>
          <a:lstStyle/>
          <a:p>
            <a:r>
              <a:rPr lang="en-US" altLang="en-US" b="1" dirty="0"/>
              <a:t>Mammalian Fuel Metabolism: Integration and Regulation</a:t>
            </a:r>
          </a:p>
        </p:txBody>
      </p:sp>
      <p:pic>
        <p:nvPicPr>
          <p:cNvPr id="8" name="Content Placeholder 7" descr="A scanning electron micrograph represents fat cells. It comprises several spherical fat tissues surrounded by fine collagen fibers.">
            <a:extLst>
              <a:ext uri="{FF2B5EF4-FFF2-40B4-BE49-F238E27FC236}">
                <a16:creationId xmlns:a16="http://schemas.microsoft.com/office/drawing/2014/main" id="{F3D28374-6C4E-4558-9D2F-9D2B585A24F3}"/>
              </a:ext>
            </a:extLst>
          </p:cNvPr>
          <p:cNvPicPr>
            <a:picLocks noGrp="1" noChangeAspect="1"/>
          </p:cNvPicPr>
          <p:nvPr>
            <p:ph sz="quarter" idx="16"/>
          </p:nvPr>
        </p:nvPicPr>
        <p:blipFill>
          <a:blip r:embed="rId3"/>
          <a:stretch>
            <a:fillRect/>
          </a:stretch>
        </p:blipFill>
        <p:spPr>
          <a:xfrm>
            <a:off x="2182321" y="2141768"/>
            <a:ext cx="4779359" cy="4067728"/>
          </a:xfrm>
          <a:prstGeom prst="rect">
            <a:avLst/>
          </a:prstGeom>
        </p:spPr>
      </p:pic>
      <p:sp>
        <p:nvSpPr>
          <p:cNvPr id="6" name="Footer Placeholder 5"/>
          <p:cNvSpPr>
            <a:spLocks noGrp="1"/>
          </p:cNvSpPr>
          <p:nvPr>
            <p:ph type="ftr" sz="quarter" idx="11"/>
          </p:nvPr>
        </p:nvSpPr>
        <p:spPr/>
        <p:txBody>
          <a:bodyPr/>
          <a:lstStyle/>
          <a:p>
            <a:r>
              <a:rPr lang="en-IN" dirty="0"/>
              <a:t>Copyright ©2016 John Wiley &amp; Sons, Inc.</a:t>
            </a:r>
            <a:r>
              <a:rPr lang="en-US" dirty="0"/>
              <a:t> </a:t>
            </a:r>
          </a:p>
        </p:txBody>
      </p:sp>
      <p:sp>
        <p:nvSpPr>
          <p:cNvPr id="5" name="Slide Number Placeholder 4"/>
          <p:cNvSpPr>
            <a:spLocks noGrp="1"/>
          </p:cNvSpPr>
          <p:nvPr>
            <p:ph type="sldNum" sz="quarter" idx="10"/>
          </p:nvPr>
        </p:nvSpPr>
        <p:spPr/>
        <p:txBody>
          <a:bodyPr/>
          <a:lstStyle/>
          <a:p>
            <a:fld id="{67B19427-F580-D146-B60E-4CADEE75497F}" type="slidenum">
              <a:rPr lang="en-US" smtClean="0"/>
              <a:pPr/>
              <a:t>2</a:t>
            </a:fld>
            <a:endParaRPr lang="en-US" dirty="0"/>
          </a:p>
        </p:txBody>
      </p:sp>
    </p:spTree>
    <p:extLst>
      <p:ext uri="{BB962C8B-B14F-4D97-AF65-F5344CB8AC3E}">
        <p14:creationId xmlns:p14="http://schemas.microsoft.com/office/powerpoint/2010/main" val="3215486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0"/>
            <a:ext cx="8534400" cy="1142999"/>
          </a:xfrm>
        </p:spPr>
        <p:txBody>
          <a:bodyPr>
            <a:noAutofit/>
          </a:bodyPr>
          <a:lstStyle/>
          <a:p>
            <a:r>
              <a:rPr lang="en-US" b="1" dirty="0"/>
              <a:t>Overview of Signal Transduction Pathways </a:t>
            </a:r>
            <a:r>
              <a:rPr lang="en-US" sz="2400" dirty="0"/>
              <a:t>(1 of 4)</a:t>
            </a:r>
          </a:p>
        </p:txBody>
      </p:sp>
      <p:pic>
        <p:nvPicPr>
          <p:cNvPr id="7" name="Content Placeholder 6" descr="A three-part illustration, A, B, and C, depicts three major transduction pathways.&#10;Illustration A, receptor tyrosine kinase R a s signaling cascade: A plasma membrane is present, in which an R T K (a bean-shaped structure) is embedded. A protein growth factor is bound to the R T K. The R T K binds to an oval-shaped protein growth factor, which leads to autophosphorylation in the cytosolic domain of R T K. A peptide segment (represented as Y bonded to P) is formed. The phosphorus on the right is bound to G r b 2 or S e m 5, which is further bound to S o s. R a s G D P is bound to S o s, which is bound to the plasma membrane. S o s bound to R a s G D P in the presence of G A Ps leads to the activation of R a s G T P and vice versa in the presence of S o S. R a s G T P binds to R a f, R a f to M E K with a bound phosphorus atom. Further phosphorylation of M E K forms phosphorylated M A P K with a bound phosphorus atom. The phosphorylation continues and the process moves to the nucleus, in which gene expression occurs.&#10;Illustration B, adenylate cyclase pathway Second messenger c A M P: The plasma membrane is bound to R s, which is further bound to a stimulatory external signal. R s is also bound to G protein, which is made of s alpha G D P, gamma, and beta subunits. These are bound to the plasma membrane. The G protein leads to s alpha G T P, which is further bound to A C. A C leads to the activation of c A M P. The c A M P activates P K A, which leads to cellular responses. &#10;Illustration C, phosphoinositide pathway Second messengers I P 3, D A G, C a 2 plus: The plasma membrane is bound to R, which is bound to a stimulatory external signal. R is also bound to G protein, which is made of q alpha G D P, gamma, and beta subunits. These are also bound to the plasma membrane. P I P 2 is bound to the plasma membrane. G protein leads to q alpha G T P, which is bound to P L C. P I P 2 leads to D A G present on the plasma membrane. D A G activates P K C bound to the plasma membrane. P I P 2 releases I P 3, which binds to the transmembrane protein of the E R membrane. I P 3 releases C a 2 plus. C a 2 plus from the E R membrane activates P K C and calmodulin-dependent protein kinase, C a M K. The phosphorylation of the P K C and the C a M K leads to cellular responses.">
            <a:extLst>
              <a:ext uri="{FF2B5EF4-FFF2-40B4-BE49-F238E27FC236}">
                <a16:creationId xmlns:a16="http://schemas.microsoft.com/office/drawing/2014/main" id="{4AFD216D-8D35-4684-BB3B-B780786E21F6}"/>
              </a:ext>
            </a:extLst>
          </p:cNvPr>
          <p:cNvPicPr>
            <a:picLocks noGrp="1" noChangeAspect="1"/>
          </p:cNvPicPr>
          <p:nvPr>
            <p:ph sz="quarter" idx="16"/>
          </p:nvPr>
        </p:nvPicPr>
        <p:blipFill>
          <a:blip r:embed="rId2"/>
          <a:stretch>
            <a:fillRect/>
          </a:stretch>
        </p:blipFill>
        <p:spPr>
          <a:xfrm>
            <a:off x="1191650" y="2274597"/>
            <a:ext cx="6760700" cy="3909006"/>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20</a:t>
            </a:fld>
            <a:endParaRPr lang="en-US" dirty="0"/>
          </a:p>
        </p:txBody>
      </p:sp>
    </p:spTree>
    <p:extLst>
      <p:ext uri="{BB962C8B-B14F-4D97-AF65-F5344CB8AC3E}">
        <p14:creationId xmlns:p14="http://schemas.microsoft.com/office/powerpoint/2010/main" val="3993482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0"/>
            <a:ext cx="8534400" cy="1142999"/>
          </a:xfrm>
        </p:spPr>
        <p:txBody>
          <a:bodyPr>
            <a:noAutofit/>
          </a:bodyPr>
          <a:lstStyle/>
          <a:p>
            <a:r>
              <a:rPr lang="en-US" b="1" dirty="0"/>
              <a:t>Overview of Signal Transduction Pathways </a:t>
            </a:r>
            <a:r>
              <a:rPr lang="en-US" sz="2400" dirty="0"/>
              <a:t>(2 of 4)</a:t>
            </a:r>
          </a:p>
        </p:txBody>
      </p:sp>
      <p:pic>
        <p:nvPicPr>
          <p:cNvPr id="8" name="Content Placeholder 7" descr="An illustration depicts the signal transduction pathway. In receptor tyrosine kinase R a s signaling cascade, a plasma membrane is present, in which an R T K (a bean-shaped structure) is embedded. A protein growth factor is bound to the R T K. The R T K binds to an oval-shaped protein growth factor, which leads to autophosphorylation in the cytosolic domain of R T K. A peptide segment (represented as Y bonded to P) is formed. The phosphorus on the right is bound to G r b 2 or S e m 5, which is further bound to S o s. R a s G D P is bound to S o s, which is bound to the plasma membrane. S o s bound to R a s G D P in the presence of G A Ps leads to the activation of R a s G T P and vice versa in the presence of S o S. R a s G T P binds to R a f, R a f to M E K with a bound phosphorus atom. Further phosphorylation of M E K forms phosphorylated M A P K with a bound phosphorus atom. The phosphorylation continues and the process moves to the nucleus, in which gene expression occurs.">
            <a:extLst>
              <a:ext uri="{FF2B5EF4-FFF2-40B4-BE49-F238E27FC236}">
                <a16:creationId xmlns:a16="http://schemas.microsoft.com/office/drawing/2014/main" id="{151C3BC2-A22C-47EF-8F0A-13E45EE9F1AA}"/>
              </a:ext>
            </a:extLst>
          </p:cNvPr>
          <p:cNvPicPr>
            <a:picLocks noGrp="1" noChangeAspect="1"/>
          </p:cNvPicPr>
          <p:nvPr>
            <p:ph sz="quarter" idx="16"/>
          </p:nvPr>
        </p:nvPicPr>
        <p:blipFill>
          <a:blip r:embed="rId2"/>
          <a:stretch>
            <a:fillRect/>
          </a:stretch>
        </p:blipFill>
        <p:spPr>
          <a:xfrm>
            <a:off x="3377784" y="2187669"/>
            <a:ext cx="2388430" cy="4027453"/>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21</a:t>
            </a:fld>
            <a:endParaRPr lang="en-US" dirty="0"/>
          </a:p>
        </p:txBody>
      </p:sp>
    </p:spTree>
    <p:extLst>
      <p:ext uri="{BB962C8B-B14F-4D97-AF65-F5344CB8AC3E}">
        <p14:creationId xmlns:p14="http://schemas.microsoft.com/office/powerpoint/2010/main" val="252190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0"/>
            <a:ext cx="8534400" cy="1192109"/>
          </a:xfrm>
        </p:spPr>
        <p:txBody>
          <a:bodyPr>
            <a:noAutofit/>
          </a:bodyPr>
          <a:lstStyle/>
          <a:p>
            <a:r>
              <a:rPr lang="en-US" b="1" dirty="0"/>
              <a:t>Overview of Signal Transduction Pathways </a:t>
            </a:r>
            <a:r>
              <a:rPr lang="en-US" sz="2400" dirty="0"/>
              <a:t>(3 of 4)</a:t>
            </a:r>
          </a:p>
        </p:txBody>
      </p:sp>
      <p:pic>
        <p:nvPicPr>
          <p:cNvPr id="7" name="Content Placeholder 6" descr="An illustration depicts signal transduction pathway. In adenylate cyclase pathway second messenger c A M P, the plasma membrane is bound to R s, which is further bound to a stimulatory external signal. R s is also bound to G protein, which is made of s alpha G D P, gamma, and beta subunits. These are bound to the plasma membrane. The G protein leads to s alpha G T P, which is further bound to A C. A C leads to the activation of c A M P. The c A M P activates P K A, which leads to cellular responses.">
            <a:extLst>
              <a:ext uri="{FF2B5EF4-FFF2-40B4-BE49-F238E27FC236}">
                <a16:creationId xmlns:a16="http://schemas.microsoft.com/office/drawing/2014/main" id="{DBDBDB73-7067-4157-9462-8E632CB92257}"/>
              </a:ext>
            </a:extLst>
          </p:cNvPr>
          <p:cNvPicPr>
            <a:picLocks noGrp="1" noChangeAspect="1"/>
          </p:cNvPicPr>
          <p:nvPr>
            <p:ph sz="quarter" idx="16"/>
          </p:nvPr>
        </p:nvPicPr>
        <p:blipFill>
          <a:blip r:embed="rId2"/>
          <a:stretch>
            <a:fillRect/>
          </a:stretch>
        </p:blipFill>
        <p:spPr>
          <a:xfrm>
            <a:off x="3591250" y="2132916"/>
            <a:ext cx="1961498" cy="4084820"/>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22</a:t>
            </a:fld>
            <a:endParaRPr lang="en-US" dirty="0"/>
          </a:p>
        </p:txBody>
      </p:sp>
    </p:spTree>
    <p:extLst>
      <p:ext uri="{BB962C8B-B14F-4D97-AF65-F5344CB8AC3E}">
        <p14:creationId xmlns:p14="http://schemas.microsoft.com/office/powerpoint/2010/main" val="867540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1163374"/>
          </a:xfrm>
        </p:spPr>
        <p:txBody>
          <a:bodyPr>
            <a:noAutofit/>
          </a:bodyPr>
          <a:lstStyle/>
          <a:p>
            <a:r>
              <a:rPr lang="en-US" b="1" dirty="0"/>
              <a:t>Overview of Signal Transduction Pathways </a:t>
            </a:r>
            <a:r>
              <a:rPr lang="en-US" sz="2400" dirty="0"/>
              <a:t>(4 of 4)</a:t>
            </a:r>
          </a:p>
        </p:txBody>
      </p:sp>
      <p:pic>
        <p:nvPicPr>
          <p:cNvPr id="8" name="Content Placeholder 7" descr="An illustration depicts the signal transduction pathway. In phosphoinositide pathway second messengers I P 3, D A G, C a 2 plus, the plasma membrane is bound to R, which is bound to a stimulatory external signal. R is also bound to G protein, which is made of q alpha G D P, gamma, and beta subunits. These are also bound to the plasma membrane. P I P 2 is bound to the plasma membrane. G protein points leads to q alpha G T P, which is bound to P L C. P I P 2 leads to D A G present on the plasma membrane. D A G activates P K C bound to the plasma membrane. P I P 2 releases I P 3, which binds to the transmembrane protein of the E R membrane. I P 3 releases C a 2 plus. C a 2 plus from the E R membrane activates P K C and calmodulin-dependent protein kinase, C a M K. The phosphorylation of the P K C and the C a M K leads to cellular responses. &#10;">
            <a:extLst>
              <a:ext uri="{FF2B5EF4-FFF2-40B4-BE49-F238E27FC236}">
                <a16:creationId xmlns:a16="http://schemas.microsoft.com/office/drawing/2014/main" id="{AD4096F0-4735-4AFF-9F3F-22782476CD8C}"/>
              </a:ext>
            </a:extLst>
          </p:cNvPr>
          <p:cNvPicPr>
            <a:picLocks noGrp="1" noChangeAspect="1"/>
          </p:cNvPicPr>
          <p:nvPr>
            <p:ph sz="quarter" idx="16"/>
          </p:nvPr>
        </p:nvPicPr>
        <p:blipFill>
          <a:blip r:embed="rId2"/>
          <a:stretch>
            <a:fillRect/>
          </a:stretch>
        </p:blipFill>
        <p:spPr>
          <a:xfrm>
            <a:off x="3223224" y="2112684"/>
            <a:ext cx="2697550" cy="4125668"/>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23</a:t>
            </a:fld>
            <a:endParaRPr lang="en-US" dirty="0"/>
          </a:p>
        </p:txBody>
      </p:sp>
    </p:spTree>
    <p:extLst>
      <p:ext uri="{BB962C8B-B14F-4D97-AF65-F5344CB8AC3E}">
        <p14:creationId xmlns:p14="http://schemas.microsoft.com/office/powerpoint/2010/main" val="41996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BBD6-6E5C-47AA-AAA3-A009714CCA4D}"/>
              </a:ext>
            </a:extLst>
          </p:cNvPr>
          <p:cNvSpPr>
            <a:spLocks noGrp="1"/>
          </p:cNvSpPr>
          <p:nvPr>
            <p:ph type="title"/>
          </p:nvPr>
        </p:nvSpPr>
        <p:spPr>
          <a:xfrm>
            <a:off x="304800" y="803566"/>
            <a:ext cx="8458200" cy="1101434"/>
          </a:xfrm>
        </p:spPr>
        <p:txBody>
          <a:bodyPr>
            <a:normAutofit fontScale="90000"/>
          </a:bodyPr>
          <a:lstStyle/>
          <a:p>
            <a:r>
              <a:rPr lang="en-US" b="1" dirty="0"/>
              <a:t>Chapter 22: Hormonal Control of Fuel Metabolism</a:t>
            </a:r>
            <a:r>
              <a:rPr lang="en-US" sz="4400" b="1" dirty="0"/>
              <a:t> </a:t>
            </a:r>
            <a:r>
              <a:rPr lang="en-US" sz="2400" dirty="0"/>
              <a:t>(2 of 2)</a:t>
            </a:r>
          </a:p>
        </p:txBody>
      </p:sp>
      <p:sp>
        <p:nvSpPr>
          <p:cNvPr id="3" name="Content Placeholder 2">
            <a:extLst>
              <a:ext uri="{FF2B5EF4-FFF2-40B4-BE49-F238E27FC236}">
                <a16:creationId xmlns:a16="http://schemas.microsoft.com/office/drawing/2014/main" id="{2B6D7AB7-B734-4154-88D6-B25EA00FA0BF}"/>
              </a:ext>
            </a:extLst>
          </p:cNvPr>
          <p:cNvSpPr>
            <a:spLocks noGrp="1"/>
          </p:cNvSpPr>
          <p:nvPr>
            <p:ph sz="quarter" idx="16"/>
          </p:nvPr>
        </p:nvSpPr>
        <p:spPr>
          <a:xfrm>
            <a:off x="304800" y="2133600"/>
            <a:ext cx="8534400" cy="3276600"/>
          </a:xfrm>
        </p:spPr>
        <p:txBody>
          <a:bodyPr/>
          <a:lstStyle/>
          <a:p>
            <a:r>
              <a:rPr lang="en-US" sz="2400" b="1" dirty="0"/>
              <a:t>Checkpoint 22.2</a:t>
            </a:r>
          </a:p>
          <a:p>
            <a:pPr marL="292608" indent="-292608">
              <a:buClr>
                <a:schemeClr val="accent2"/>
              </a:buClr>
              <a:buFont typeface="Arial" panose="020B0604020202020204" pitchFamily="34" charset="0"/>
              <a:buChar char="•"/>
            </a:pPr>
            <a:r>
              <a:rPr lang="en-US" sz="2400" dirty="0"/>
              <a:t>How does the pancreas sense glucose levels?</a:t>
            </a:r>
          </a:p>
          <a:p>
            <a:pPr marL="292608" indent="-292608">
              <a:buClr>
                <a:schemeClr val="accent2"/>
              </a:buClr>
              <a:buFont typeface="Arial" panose="020B0604020202020204" pitchFamily="34" charset="0"/>
              <a:buChar char="•"/>
            </a:pPr>
            <a:r>
              <a:rPr lang="en-US" sz="2400" dirty="0"/>
              <a:t>Summarize the role of insulin in regulating fuel metabolism in the liver, muscle, and adipose tissue.</a:t>
            </a:r>
          </a:p>
          <a:p>
            <a:pPr marL="292608" indent="-292608">
              <a:buClr>
                <a:schemeClr val="accent2"/>
              </a:buClr>
              <a:buFont typeface="Arial" panose="020B0604020202020204" pitchFamily="34" charset="0"/>
              <a:buChar char="•"/>
            </a:pPr>
            <a:r>
              <a:rPr lang="en-US" sz="2400" dirty="0"/>
              <a:t>How do glucagon and epinephrine affect fuel metabolism in liver, muscle, and adipose tissue?</a:t>
            </a:r>
          </a:p>
          <a:p>
            <a:pPr marL="292608" indent="-292608">
              <a:buClr>
                <a:schemeClr val="accent2"/>
              </a:buClr>
              <a:buFont typeface="Arial" panose="020B0604020202020204" pitchFamily="34" charset="0"/>
              <a:buChar char="•"/>
            </a:pPr>
            <a:r>
              <a:rPr lang="en-US" sz="2400" dirty="0"/>
              <a:t>Describe the three main types of signaling pathways that participate in metabolic regulation.</a:t>
            </a:r>
          </a:p>
        </p:txBody>
      </p:sp>
      <p:sp>
        <p:nvSpPr>
          <p:cNvPr id="6" name="Footer Placeholder 5">
            <a:extLst>
              <a:ext uri="{FF2B5EF4-FFF2-40B4-BE49-F238E27FC236}">
                <a16:creationId xmlns:a16="http://schemas.microsoft.com/office/drawing/2014/main" id="{2BC5037D-91F0-495F-9AD2-8E845CBBBE22}"/>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F2FB562F-34E1-4174-B610-51B2F4E7225D}"/>
              </a:ext>
            </a:extLst>
          </p:cNvPr>
          <p:cNvSpPr>
            <a:spLocks noGrp="1"/>
          </p:cNvSpPr>
          <p:nvPr>
            <p:ph type="sldNum" sz="quarter" idx="10"/>
          </p:nvPr>
        </p:nvSpPr>
        <p:spPr/>
        <p:txBody>
          <a:bodyPr/>
          <a:lstStyle/>
          <a:p>
            <a:fld id="{67B19427-F580-D146-B60E-4CADEE75497F}" type="slidenum">
              <a:rPr lang="en-US" smtClean="0"/>
              <a:pPr/>
              <a:t>24</a:t>
            </a:fld>
            <a:endParaRPr lang="en-US" dirty="0"/>
          </a:p>
        </p:txBody>
      </p:sp>
    </p:spTree>
    <p:extLst>
      <p:ext uri="{BB962C8B-B14F-4D97-AF65-F5344CB8AC3E}">
        <p14:creationId xmlns:p14="http://schemas.microsoft.com/office/powerpoint/2010/main" val="2393272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BBD6-6E5C-47AA-AAA3-A009714CCA4D}"/>
              </a:ext>
            </a:extLst>
          </p:cNvPr>
          <p:cNvSpPr>
            <a:spLocks noGrp="1"/>
          </p:cNvSpPr>
          <p:nvPr>
            <p:ph type="title"/>
          </p:nvPr>
        </p:nvSpPr>
        <p:spPr>
          <a:xfrm>
            <a:off x="304800" y="838200"/>
            <a:ext cx="8763000" cy="955966"/>
          </a:xfrm>
        </p:spPr>
        <p:txBody>
          <a:bodyPr>
            <a:noAutofit/>
          </a:bodyPr>
          <a:lstStyle/>
          <a:p>
            <a:r>
              <a:rPr lang="en-US" sz="3000" b="1" dirty="0"/>
              <a:t>Chapter 22: Metabolic Homeostasis: Regulation of Energy Metabolism, Appetite, &amp; Body Weight</a:t>
            </a:r>
            <a:r>
              <a:rPr lang="en-US" sz="3200" b="1" dirty="0"/>
              <a:t> </a:t>
            </a:r>
            <a:r>
              <a:rPr lang="en-US" sz="2400" dirty="0"/>
              <a:t>(1 of 2)</a:t>
            </a:r>
          </a:p>
        </p:txBody>
      </p:sp>
      <p:sp>
        <p:nvSpPr>
          <p:cNvPr id="3" name="Content Placeholder 2">
            <a:extLst>
              <a:ext uri="{FF2B5EF4-FFF2-40B4-BE49-F238E27FC236}">
                <a16:creationId xmlns:a16="http://schemas.microsoft.com/office/drawing/2014/main" id="{2B6D7AB7-B734-4154-88D6-B25EA00FA0BF}"/>
              </a:ext>
            </a:extLst>
          </p:cNvPr>
          <p:cNvSpPr>
            <a:spLocks noGrp="1"/>
          </p:cNvSpPr>
          <p:nvPr>
            <p:ph sz="quarter" idx="16"/>
          </p:nvPr>
        </p:nvSpPr>
        <p:spPr>
          <a:xfrm>
            <a:off x="304800" y="2067448"/>
            <a:ext cx="8534400" cy="3124200"/>
          </a:xfrm>
        </p:spPr>
        <p:txBody>
          <a:bodyPr/>
          <a:lstStyle/>
          <a:p>
            <a:r>
              <a:rPr lang="en-US" sz="2400" b="1" dirty="0"/>
              <a:t>Key Concepts 22.3</a:t>
            </a:r>
          </a:p>
          <a:p>
            <a:pPr marL="292608" indent="-292608">
              <a:buClr>
                <a:schemeClr val="accent2"/>
              </a:buClr>
              <a:buFont typeface="Arial" panose="020B0604020202020204" pitchFamily="34" charset="0"/>
              <a:buChar char="•"/>
            </a:pPr>
            <a:r>
              <a:rPr lang="en-US" sz="2400" dirty="0"/>
              <a:t>AMP-dependent protein kinase activates A</a:t>
            </a:r>
            <a:r>
              <a:rPr lang="en-US" sz="100" dirty="0"/>
              <a:t> </a:t>
            </a:r>
            <a:r>
              <a:rPr lang="en-US" sz="2400" dirty="0"/>
              <a:t>T</a:t>
            </a:r>
            <a:r>
              <a:rPr lang="en-US" sz="100" dirty="0"/>
              <a:t> </a:t>
            </a:r>
            <a:r>
              <a:rPr lang="en-US" sz="2400" dirty="0"/>
              <a:t>P-generating processes and inhibits A</a:t>
            </a:r>
            <a:r>
              <a:rPr lang="en-US" sz="100" dirty="0"/>
              <a:t> </a:t>
            </a:r>
            <a:r>
              <a:rPr lang="en-US" sz="2400" dirty="0"/>
              <a:t>T</a:t>
            </a:r>
            <a:r>
              <a:rPr lang="en-US" sz="100" dirty="0"/>
              <a:t> </a:t>
            </a:r>
            <a:r>
              <a:rPr lang="en-US" sz="2400" dirty="0"/>
              <a:t>P-consuming processes.</a:t>
            </a:r>
          </a:p>
          <a:p>
            <a:pPr marL="292608" indent="-292608">
              <a:buClr>
                <a:schemeClr val="accent2"/>
              </a:buClr>
              <a:buFont typeface="Arial" panose="020B0604020202020204" pitchFamily="34" charset="0"/>
              <a:buChar char="•"/>
            </a:pPr>
            <a:r>
              <a:rPr lang="en-US" sz="2400" dirty="0"/>
              <a:t>Fuel use and appetite are regulated by the adipose tissue hormones adiponectin and leptin as well as by hormones produced by the hypothalamus, stomach, and intestine.</a:t>
            </a:r>
          </a:p>
          <a:p>
            <a:pPr marL="292608" indent="-292608">
              <a:buClr>
                <a:schemeClr val="accent2"/>
              </a:buClr>
              <a:buFont typeface="Arial" panose="020B0604020202020204" pitchFamily="34" charset="0"/>
              <a:buChar char="•"/>
            </a:pPr>
            <a:r>
              <a:rPr lang="en-US" sz="2400" dirty="0"/>
              <a:t>Thermogenesis helps balance energy expenditure with energy intake.</a:t>
            </a:r>
          </a:p>
        </p:txBody>
      </p:sp>
      <p:sp>
        <p:nvSpPr>
          <p:cNvPr id="6" name="Footer Placeholder 5">
            <a:extLst>
              <a:ext uri="{FF2B5EF4-FFF2-40B4-BE49-F238E27FC236}">
                <a16:creationId xmlns:a16="http://schemas.microsoft.com/office/drawing/2014/main" id="{2BC5037D-91F0-495F-9AD2-8E845CBBBE22}"/>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F2FB562F-34E1-4174-B610-51B2F4E7225D}"/>
              </a:ext>
            </a:extLst>
          </p:cNvPr>
          <p:cNvSpPr>
            <a:spLocks noGrp="1"/>
          </p:cNvSpPr>
          <p:nvPr>
            <p:ph type="sldNum" sz="quarter" idx="10"/>
          </p:nvPr>
        </p:nvSpPr>
        <p:spPr/>
        <p:txBody>
          <a:bodyPr/>
          <a:lstStyle/>
          <a:p>
            <a:fld id="{67B19427-F580-D146-B60E-4CADEE75497F}" type="slidenum">
              <a:rPr lang="en-US" smtClean="0"/>
              <a:pPr/>
              <a:t>25</a:t>
            </a:fld>
            <a:endParaRPr lang="en-US" dirty="0"/>
          </a:p>
        </p:txBody>
      </p:sp>
    </p:spTree>
    <p:extLst>
      <p:ext uri="{BB962C8B-B14F-4D97-AF65-F5344CB8AC3E}">
        <p14:creationId xmlns:p14="http://schemas.microsoft.com/office/powerpoint/2010/main" val="599170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09599"/>
          </a:xfrm>
        </p:spPr>
        <p:txBody>
          <a:bodyPr>
            <a:noAutofit/>
          </a:bodyPr>
          <a:lstStyle/>
          <a:p>
            <a:r>
              <a:rPr lang="en-US" b="1" dirty="0"/>
              <a:t>Effects of AMPK</a:t>
            </a:r>
          </a:p>
        </p:txBody>
      </p:sp>
      <p:pic>
        <p:nvPicPr>
          <p:cNvPr id="9" name="Content Placeholder 8" descr="An illustration of the heart muscle, skeletal muscle, fat, and liver depicts major effects of AMP-activated protein kinase (A M P K) on glucose and lipid metabolism. On the left, glucose is converted to lactate in the heart, which is stimulated by A M P K. In the skeletal muscle, A M P K inhibits the formation of glycogen from glucose. Glucose is converted to pyruvate. Pyruvate and fatty acid yield carbon dioxide, which is stimulated by A M P K. In the adipose tissue, A M P K inhibits the formation fatty acids and fatty acids to become triglyceride from glucose. In the liver, A M P K inhibits the conversion of pyruvate to glucose. Glucose is converted to acetyl Co A. A M P K inhibits acetyl Co A to form fatty acid and cholesterol. Fatty acid then produces carbon dioxide, which is stimulated by A M P K. Arrows from glucose in the liver point toward the glucose in the heart, skeletal muscle, and adipose tissues. Glucose in the liver points toward the glucose. Two arrows from the fatty acid in the adipose tissue point toward the fatty acid present in the skeletal muscle and live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1483850" y="1781123"/>
            <a:ext cx="6176300" cy="3837949"/>
          </a:xfrm>
        </p:spPr>
      </p:pic>
      <p:sp>
        <p:nvSpPr>
          <p:cNvPr id="4" name="Content Placeholder 3"/>
          <p:cNvSpPr>
            <a:spLocks noGrp="1"/>
          </p:cNvSpPr>
          <p:nvPr>
            <p:ph sz="quarter" idx="15"/>
          </p:nvPr>
        </p:nvSpPr>
        <p:spPr>
          <a:xfrm>
            <a:off x="304800" y="5791200"/>
            <a:ext cx="6019800" cy="304800"/>
          </a:xfrm>
        </p:spPr>
        <p:txBody>
          <a:bodyPr/>
          <a:lstStyle/>
          <a:p>
            <a:r>
              <a:rPr lang="en-IN" sz="1600" dirty="0"/>
              <a:t>After M.C. Towler and D.G. Hardie, </a:t>
            </a:r>
            <a:r>
              <a:rPr lang="fr-FR" sz="1600" i="1" dirty="0"/>
              <a:t>Circulation Res. </a:t>
            </a:r>
            <a:r>
              <a:rPr lang="fr-FR" sz="1600" b="1" dirty="0"/>
              <a:t>100, </a:t>
            </a:r>
            <a:r>
              <a:rPr lang="fr-FR" sz="1600" dirty="0"/>
              <a:t>328 (2007).</a:t>
            </a:r>
            <a:endParaRPr lang="en-IN" sz="1600" dirty="0"/>
          </a:p>
        </p:txBody>
      </p:sp>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26</a:t>
            </a:fld>
            <a:endParaRPr lang="en-US" dirty="0"/>
          </a:p>
        </p:txBody>
      </p:sp>
    </p:spTree>
    <p:extLst>
      <p:ext uri="{BB962C8B-B14F-4D97-AF65-F5344CB8AC3E}">
        <p14:creationId xmlns:p14="http://schemas.microsoft.com/office/powerpoint/2010/main" val="600011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DA47-51C5-E154-E007-FD6286D7BE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9356A-E3A9-118E-89DD-9A284C194D8C}"/>
              </a:ext>
            </a:extLst>
          </p:cNvPr>
          <p:cNvSpPr>
            <a:spLocks noGrp="1"/>
          </p:cNvSpPr>
          <p:nvPr>
            <p:ph sz="quarter" idx="16"/>
          </p:nvPr>
        </p:nvSpPr>
        <p:spPr/>
        <p:txBody>
          <a:bodyPr/>
          <a:lstStyle/>
          <a:p>
            <a:endParaRPr lang="en-US"/>
          </a:p>
        </p:txBody>
      </p:sp>
      <p:sp>
        <p:nvSpPr>
          <p:cNvPr id="4" name="Content Placeholder 3">
            <a:extLst>
              <a:ext uri="{FF2B5EF4-FFF2-40B4-BE49-F238E27FC236}">
                <a16:creationId xmlns:a16="http://schemas.microsoft.com/office/drawing/2014/main" id="{32C86ADE-B86F-5FFD-CC17-3B877F9AE47B}"/>
              </a:ext>
            </a:extLst>
          </p:cNvPr>
          <p:cNvSpPr>
            <a:spLocks noGrp="1"/>
          </p:cNvSpPr>
          <p:nvPr>
            <p:ph sz="quarter" idx="15"/>
          </p:nvPr>
        </p:nvSpPr>
        <p:spPr/>
        <p:txBody>
          <a:bodyPr/>
          <a:lstStyle/>
          <a:p>
            <a:endParaRPr lang="en-US"/>
          </a:p>
        </p:txBody>
      </p:sp>
      <p:sp>
        <p:nvSpPr>
          <p:cNvPr id="5" name="Slide Number Placeholder 4">
            <a:extLst>
              <a:ext uri="{FF2B5EF4-FFF2-40B4-BE49-F238E27FC236}">
                <a16:creationId xmlns:a16="http://schemas.microsoft.com/office/drawing/2014/main" id="{FBD964D2-4B48-F430-DD44-2C481F108A74}"/>
              </a:ext>
            </a:extLst>
          </p:cNvPr>
          <p:cNvSpPr>
            <a:spLocks noGrp="1"/>
          </p:cNvSpPr>
          <p:nvPr>
            <p:ph type="sldNum" sz="quarter" idx="10"/>
          </p:nvPr>
        </p:nvSpPr>
        <p:spPr/>
        <p:txBody>
          <a:bodyPr/>
          <a:lstStyle/>
          <a:p>
            <a:fld id="{67B19427-F580-D146-B60E-4CADEE75497F}" type="slidenum">
              <a:rPr lang="en-US" smtClean="0"/>
              <a:pPr/>
              <a:t>27</a:t>
            </a:fld>
            <a:endParaRPr lang="en-US" dirty="0"/>
          </a:p>
        </p:txBody>
      </p:sp>
      <p:sp>
        <p:nvSpPr>
          <p:cNvPr id="6" name="Footer Placeholder 5">
            <a:extLst>
              <a:ext uri="{FF2B5EF4-FFF2-40B4-BE49-F238E27FC236}">
                <a16:creationId xmlns:a16="http://schemas.microsoft.com/office/drawing/2014/main" id="{054A3534-0376-39AD-7A7E-2FA2D3BB7A3D}"/>
              </a:ext>
            </a:extLst>
          </p:cNvPr>
          <p:cNvSpPr>
            <a:spLocks noGrp="1"/>
          </p:cNvSpPr>
          <p:nvPr>
            <p:ph type="ftr" sz="quarter" idx="11"/>
          </p:nvPr>
        </p:nvSpPr>
        <p:spPr/>
        <p:txBody>
          <a:bodyPr/>
          <a:lstStyle/>
          <a:p>
            <a:r>
              <a:rPr lang="en-IN"/>
              <a:t>Copyright ©2016 John Wiley &amp; Sons, Inc.</a:t>
            </a:r>
            <a:r>
              <a:rPr lang="en-US"/>
              <a:t> </a:t>
            </a:r>
            <a:endParaRPr lang="en-US" dirty="0"/>
          </a:p>
        </p:txBody>
      </p:sp>
    </p:spTree>
    <p:extLst>
      <p:ext uri="{BB962C8B-B14F-4D97-AF65-F5344CB8AC3E}">
        <p14:creationId xmlns:p14="http://schemas.microsoft.com/office/powerpoint/2010/main" val="1130513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Autofit/>
          </a:bodyPr>
          <a:lstStyle/>
          <a:p>
            <a:r>
              <a:rPr lang="en-US" b="1" dirty="0"/>
              <a:t>Adiponectin Regulates AMPK</a:t>
            </a:r>
          </a:p>
        </p:txBody>
      </p:sp>
      <p:pic>
        <p:nvPicPr>
          <p:cNvPr id="9" name="Content Placeholder 8" descr="A 3-D illustration of adiponectin trimers, hexamers, and multimers. An L M W adiponectin trimer consists of three monomers, which are coiled together at the end. The monomers consist of an N-terminal domain and a C-terminal globular domain. An M M W adiponectin hexamer consists of two trimers linked together by a disulfide bond. An H M W adiponectin multimer consists of multiple trimers that are linked by disulfide cross-links."/>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3210066" y="1712450"/>
            <a:ext cx="2723867" cy="4027469"/>
          </a:xfrm>
        </p:spPr>
      </p:pic>
      <p:sp>
        <p:nvSpPr>
          <p:cNvPr id="4" name="Content Placeholder 3"/>
          <p:cNvSpPr>
            <a:spLocks noGrp="1"/>
          </p:cNvSpPr>
          <p:nvPr>
            <p:ph sz="quarter" idx="15"/>
          </p:nvPr>
        </p:nvSpPr>
        <p:spPr>
          <a:xfrm>
            <a:off x="304800" y="5867400"/>
            <a:ext cx="6019800" cy="304800"/>
          </a:xfrm>
        </p:spPr>
        <p:txBody>
          <a:bodyPr/>
          <a:lstStyle/>
          <a:p>
            <a:r>
              <a:rPr lang="en-IN" sz="1600" dirty="0"/>
              <a:t>After Kadowaki, T. and Yamauchi, T., </a:t>
            </a:r>
            <a:r>
              <a:rPr lang="en-IN" sz="1600" i="1" dirty="0"/>
              <a:t>Endocrine Rev. </a:t>
            </a:r>
            <a:r>
              <a:rPr lang="en-IN" sz="1600" b="1" dirty="0"/>
              <a:t>26</a:t>
            </a:r>
            <a:r>
              <a:rPr lang="en-IN" sz="1600" dirty="0"/>
              <a:t>, 439 (2005).</a:t>
            </a:r>
          </a:p>
        </p:txBody>
      </p:sp>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28</a:t>
            </a:fld>
            <a:endParaRPr lang="en-US" dirty="0"/>
          </a:p>
        </p:txBody>
      </p:sp>
    </p:spTree>
    <p:extLst>
      <p:ext uri="{BB962C8B-B14F-4D97-AF65-F5344CB8AC3E}">
        <p14:creationId xmlns:p14="http://schemas.microsoft.com/office/powerpoint/2010/main" val="3563085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Autofit/>
          </a:bodyPr>
          <a:lstStyle/>
          <a:p>
            <a:r>
              <a:rPr lang="en-US" b="1" dirty="0"/>
              <a:t>Leptin-E100</a:t>
            </a:r>
          </a:p>
        </p:txBody>
      </p:sp>
      <p:pic>
        <p:nvPicPr>
          <p:cNvPr id="10" name="Content Placeholder 9" descr="A ribbon diagram represents an X-ray structure of human leptin-E100. It comprises a four-helix bundle that starts from the nitrogen terminus and ends at the carbon terminus."/>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3303494" y="1686448"/>
            <a:ext cx="2537011" cy="3505200"/>
          </a:xfrm>
        </p:spPr>
      </p:pic>
      <p:sp>
        <p:nvSpPr>
          <p:cNvPr id="7" name="Content Placeholder 6"/>
          <p:cNvSpPr>
            <a:spLocks noGrp="1"/>
          </p:cNvSpPr>
          <p:nvPr>
            <p:ph sz="quarter" idx="17"/>
          </p:nvPr>
        </p:nvSpPr>
        <p:spPr>
          <a:xfrm>
            <a:off x="304800" y="5411246"/>
            <a:ext cx="8534400" cy="284704"/>
          </a:xfrm>
        </p:spPr>
        <p:txBody>
          <a:bodyPr/>
          <a:lstStyle/>
          <a:p>
            <a:r>
              <a:rPr lang="en-IN" sz="1600" dirty="0"/>
              <a:t>Based on an X-ray structure by Faming Zhang, Eli Lilly &amp; Co., Indianapolis, Indiana. PDBid 1AX8.</a:t>
            </a:r>
          </a:p>
        </p:txBody>
      </p:sp>
      <p:sp>
        <p:nvSpPr>
          <p:cNvPr id="8" name="Content Placeholder 7"/>
          <p:cNvSpPr>
            <a:spLocks noGrp="1"/>
          </p:cNvSpPr>
          <p:nvPr>
            <p:ph sz="quarter" idx="18"/>
          </p:nvPr>
        </p:nvSpPr>
        <p:spPr>
          <a:xfrm>
            <a:off x="5410200" y="5907592"/>
            <a:ext cx="3429000" cy="304800"/>
          </a:xfrm>
        </p:spPr>
        <p:txBody>
          <a:bodyPr/>
          <a:lstStyle/>
          <a:p>
            <a:pPr marL="0" indent="0">
              <a:buNone/>
            </a:pPr>
            <a:r>
              <a:rPr lang="en-US" sz="1800" b="1" dirty="0">
                <a:solidFill>
                  <a:sysClr val="windowText" lastClr="000000"/>
                </a:solidFill>
              </a:rPr>
              <a:t>Human leptin-E100 PDBid </a:t>
            </a:r>
            <a:r>
              <a:rPr lang="en-US" sz="1800" b="1" dirty="0">
                <a:solidFill>
                  <a:sysClr val="windowText" lastClr="000000"/>
                </a:solidFill>
                <a:hlinkClick r:id="rId3"/>
              </a:rPr>
              <a:t>1AX8</a:t>
            </a:r>
            <a:endParaRPr lang="en-US" sz="1800" b="1" dirty="0">
              <a:solidFill>
                <a:sysClr val="windowText" lastClr="000000"/>
              </a:solidFill>
            </a:endParaRPr>
          </a:p>
        </p:txBody>
      </p:sp>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29</a:t>
            </a:fld>
            <a:endParaRPr lang="en-US" dirty="0"/>
          </a:p>
        </p:txBody>
      </p:sp>
    </p:spTree>
    <p:extLst>
      <p:ext uri="{BB962C8B-B14F-4D97-AF65-F5344CB8AC3E}">
        <p14:creationId xmlns:p14="http://schemas.microsoft.com/office/powerpoint/2010/main" val="3160846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BBD6-6E5C-47AA-AAA3-A009714CCA4D}"/>
              </a:ext>
            </a:extLst>
          </p:cNvPr>
          <p:cNvSpPr>
            <a:spLocks noGrp="1"/>
          </p:cNvSpPr>
          <p:nvPr>
            <p:ph type="title"/>
          </p:nvPr>
        </p:nvSpPr>
        <p:spPr>
          <a:xfrm>
            <a:off x="304800" y="762001"/>
            <a:ext cx="8458200" cy="685799"/>
          </a:xfrm>
        </p:spPr>
        <p:txBody>
          <a:bodyPr>
            <a:normAutofit fontScale="90000"/>
          </a:bodyPr>
          <a:lstStyle/>
          <a:p>
            <a:r>
              <a:rPr lang="en-US" b="1" dirty="0"/>
              <a:t>Chapter 22: Organ Specialization</a:t>
            </a:r>
            <a:r>
              <a:rPr lang="en-US" sz="4400" b="1" dirty="0"/>
              <a:t> </a:t>
            </a:r>
            <a:r>
              <a:rPr lang="en-US" sz="2400" dirty="0"/>
              <a:t>(1 of 4)</a:t>
            </a:r>
          </a:p>
        </p:txBody>
      </p:sp>
      <p:sp>
        <p:nvSpPr>
          <p:cNvPr id="3" name="Content Placeholder 2">
            <a:extLst>
              <a:ext uri="{FF2B5EF4-FFF2-40B4-BE49-F238E27FC236}">
                <a16:creationId xmlns:a16="http://schemas.microsoft.com/office/drawing/2014/main" id="{2B6D7AB7-B734-4154-88D6-B25EA00FA0BF}"/>
              </a:ext>
            </a:extLst>
          </p:cNvPr>
          <p:cNvSpPr>
            <a:spLocks noGrp="1"/>
          </p:cNvSpPr>
          <p:nvPr>
            <p:ph sz="quarter" idx="16"/>
          </p:nvPr>
        </p:nvSpPr>
        <p:spPr>
          <a:xfrm>
            <a:off x="304800" y="1828800"/>
            <a:ext cx="8686800" cy="4114800"/>
          </a:xfrm>
        </p:spPr>
        <p:txBody>
          <a:bodyPr/>
          <a:lstStyle/>
          <a:p>
            <a:r>
              <a:rPr lang="en-US" sz="2600" b="1" dirty="0"/>
              <a:t>Key Concepts 22.1</a:t>
            </a:r>
          </a:p>
          <a:p>
            <a:pPr marL="292608" indent="-292608">
              <a:buClr>
                <a:schemeClr val="accent2"/>
              </a:buClr>
              <a:buFont typeface="Arial" panose="020B0604020202020204" pitchFamily="34" charset="0"/>
              <a:buChar char="•"/>
            </a:pPr>
            <a:r>
              <a:rPr lang="en-US" sz="2600" dirty="0"/>
              <a:t>The major metabolic pathways for glucose, fatty acids, and amino acids center on pyruvate and acetyl-CoA.</a:t>
            </a:r>
          </a:p>
          <a:p>
            <a:pPr marL="292608" indent="-292608">
              <a:buClr>
                <a:schemeClr val="accent2"/>
              </a:buClr>
              <a:buFont typeface="Arial" panose="020B0604020202020204" pitchFamily="34" charset="0"/>
              <a:buChar char="•"/>
            </a:pPr>
            <a:r>
              <a:rPr lang="en-US" sz="2600" dirty="0"/>
              <a:t>Glucose is the primary fuel for the brain.</a:t>
            </a:r>
          </a:p>
          <a:p>
            <a:pPr marL="292608" indent="-292608">
              <a:buClr>
                <a:schemeClr val="accent2"/>
              </a:buClr>
              <a:buFont typeface="Arial" panose="020B0604020202020204" pitchFamily="34" charset="0"/>
              <a:buChar char="•"/>
            </a:pPr>
            <a:r>
              <a:rPr lang="en-US" sz="2600" dirty="0"/>
              <a:t>Muscles can generate ATP anaerobically and aerobically.</a:t>
            </a:r>
          </a:p>
          <a:p>
            <a:pPr marL="292608" indent="-292608">
              <a:buClr>
                <a:schemeClr val="accent2"/>
              </a:buClr>
              <a:buFont typeface="Arial" panose="020B0604020202020204" pitchFamily="34" charset="0"/>
              <a:buChar char="•"/>
            </a:pPr>
            <a:r>
              <a:rPr lang="en-US" sz="2600" dirty="0"/>
              <a:t>Adipose tissue stores triacylglycerols and releases fatty acids as needed.</a:t>
            </a:r>
          </a:p>
          <a:p>
            <a:pPr marL="292608" indent="-292608">
              <a:buClr>
                <a:schemeClr val="accent2"/>
              </a:buClr>
              <a:buFont typeface="Arial" panose="020B0604020202020204" pitchFamily="34" charset="0"/>
              <a:buChar char="•"/>
            </a:pPr>
            <a:r>
              <a:rPr lang="en-US" sz="2600" dirty="0"/>
              <a:t>The liver makes all types of fuel available to other tissues.</a:t>
            </a:r>
          </a:p>
          <a:p>
            <a:pPr marL="292608" indent="-292608">
              <a:buClr>
                <a:schemeClr val="accent2"/>
              </a:buClr>
              <a:buFont typeface="Arial" panose="020B0604020202020204" pitchFamily="34" charset="0"/>
              <a:buChar char="•"/>
            </a:pPr>
            <a:r>
              <a:rPr lang="en-US" sz="2600" dirty="0"/>
              <a:t>Some metabolic processes require cooperation among organs.</a:t>
            </a:r>
          </a:p>
        </p:txBody>
      </p:sp>
      <p:sp>
        <p:nvSpPr>
          <p:cNvPr id="6" name="Footer Placeholder 5">
            <a:extLst>
              <a:ext uri="{FF2B5EF4-FFF2-40B4-BE49-F238E27FC236}">
                <a16:creationId xmlns:a16="http://schemas.microsoft.com/office/drawing/2014/main" id="{2BC5037D-91F0-495F-9AD2-8E845CBBBE22}"/>
              </a:ext>
            </a:extLst>
          </p:cNvPr>
          <p:cNvSpPr>
            <a:spLocks noGrp="1"/>
          </p:cNvSpPr>
          <p:nvPr>
            <p:ph type="ftr" sz="quarter" idx="11"/>
          </p:nvPr>
        </p:nvSpPr>
        <p:spPr/>
        <p:txBody>
          <a:bodyPr/>
          <a:lstStyle/>
          <a:p>
            <a:r>
              <a:rPr lang="en-IN" dirty="0"/>
              <a:t>Copyright ©2016 John Wiley &amp; Sons, Inc.</a:t>
            </a:r>
            <a:r>
              <a:rPr lang="en-US" dirty="0"/>
              <a:t> </a:t>
            </a:r>
          </a:p>
        </p:txBody>
      </p:sp>
      <p:sp>
        <p:nvSpPr>
          <p:cNvPr id="5" name="Slide Number Placeholder 4">
            <a:extLst>
              <a:ext uri="{FF2B5EF4-FFF2-40B4-BE49-F238E27FC236}">
                <a16:creationId xmlns:a16="http://schemas.microsoft.com/office/drawing/2014/main" id="{F2FB562F-34E1-4174-B610-51B2F4E7225D}"/>
              </a:ext>
            </a:extLst>
          </p:cNvPr>
          <p:cNvSpPr>
            <a:spLocks noGrp="1"/>
          </p:cNvSpPr>
          <p:nvPr>
            <p:ph type="sldNum" sz="quarter" idx="10"/>
          </p:nvPr>
        </p:nvSpPr>
        <p:spPr/>
        <p:txBody>
          <a:bodyPr/>
          <a:lstStyle/>
          <a:p>
            <a:fld id="{67B19427-F580-D146-B60E-4CADEE75497F}" type="slidenum">
              <a:rPr lang="en-US" smtClean="0"/>
              <a:pPr/>
              <a:t>3</a:t>
            </a:fld>
            <a:endParaRPr lang="en-US" dirty="0"/>
          </a:p>
        </p:txBody>
      </p:sp>
    </p:spTree>
    <p:extLst>
      <p:ext uri="{BB962C8B-B14F-4D97-AF65-F5344CB8AC3E}">
        <p14:creationId xmlns:p14="http://schemas.microsoft.com/office/powerpoint/2010/main" val="1406292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09599"/>
          </a:xfrm>
        </p:spPr>
        <p:txBody>
          <a:bodyPr>
            <a:noAutofit/>
          </a:bodyPr>
          <a:lstStyle/>
          <a:p>
            <a:r>
              <a:rPr lang="en-US" b="1" dirty="0"/>
              <a:t>Normal &amp; Obese Mice</a:t>
            </a:r>
          </a:p>
        </p:txBody>
      </p:sp>
      <p:pic>
        <p:nvPicPr>
          <p:cNvPr id="7" name="Content Placeholder 6" descr="Two photos represent a normal mouse and an obese mouse, respectively. The obese mouse is three times the weight of the normal mouse.">
            <a:extLst>
              <a:ext uri="{FF2B5EF4-FFF2-40B4-BE49-F238E27FC236}">
                <a16:creationId xmlns:a16="http://schemas.microsoft.com/office/drawing/2014/main" id="{376D0AC2-E6B9-4995-9208-A97CDF81CB1C}"/>
              </a:ext>
            </a:extLst>
          </p:cNvPr>
          <p:cNvPicPr>
            <a:picLocks noGrp="1" noChangeAspect="1"/>
          </p:cNvPicPr>
          <p:nvPr>
            <p:ph sz="quarter" idx="16"/>
          </p:nvPr>
        </p:nvPicPr>
        <p:blipFill>
          <a:blip r:embed="rId2"/>
          <a:stretch>
            <a:fillRect/>
          </a:stretch>
        </p:blipFill>
        <p:spPr>
          <a:xfrm>
            <a:off x="2572270" y="1884904"/>
            <a:ext cx="3999458" cy="4250680"/>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30</a:t>
            </a:fld>
            <a:endParaRPr lang="en-US" dirty="0"/>
          </a:p>
        </p:txBody>
      </p:sp>
    </p:spTree>
    <p:extLst>
      <p:ext uri="{BB962C8B-B14F-4D97-AF65-F5344CB8AC3E}">
        <p14:creationId xmlns:p14="http://schemas.microsoft.com/office/powerpoint/2010/main" val="1625770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Autofit/>
          </a:bodyPr>
          <a:lstStyle/>
          <a:p>
            <a:r>
              <a:rPr lang="en-US" b="1" dirty="0"/>
              <a:t>Neuropeptide Y Stimulates Appetite</a:t>
            </a:r>
          </a:p>
        </p:txBody>
      </p:sp>
      <p:pic>
        <p:nvPicPr>
          <p:cNvPr id="8" name="Content Placeholder 7" descr="An illustration depicts a 36-residue neuropeptide Y (N P Y) chain. It has the following sequence: position 1 to 10 the sequence reads, Y P S K P D N P G E; position 11 to 20 the sequence reads, D A P A E D M A R Y; position 21 to 30 the sequence reads, Y S A L R H Y I N L; position 31 to 36 the sequence reads, I T R Q R Y, which is bonded to a N H 2 group.">
            <a:extLst>
              <a:ext uri="{FF2B5EF4-FFF2-40B4-BE49-F238E27FC236}">
                <a16:creationId xmlns:a16="http://schemas.microsoft.com/office/drawing/2014/main" id="{14362283-7D37-4B53-B2F6-0F1E22B65FAF}"/>
              </a:ext>
            </a:extLst>
          </p:cNvPr>
          <p:cNvPicPr>
            <a:picLocks noGrp="1" noChangeAspect="1"/>
          </p:cNvPicPr>
          <p:nvPr>
            <p:ph sz="quarter" idx="16"/>
          </p:nvPr>
        </p:nvPicPr>
        <p:blipFill>
          <a:blip r:embed="rId2"/>
          <a:stretch>
            <a:fillRect/>
          </a:stretch>
        </p:blipFill>
        <p:spPr>
          <a:xfrm>
            <a:off x="408349" y="3093066"/>
            <a:ext cx="8355011" cy="1464218"/>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31</a:t>
            </a:fld>
            <a:endParaRPr lang="en-US" dirty="0"/>
          </a:p>
        </p:txBody>
      </p:sp>
    </p:spTree>
    <p:extLst>
      <p:ext uri="{BB962C8B-B14F-4D97-AF65-F5344CB8AC3E}">
        <p14:creationId xmlns:p14="http://schemas.microsoft.com/office/powerpoint/2010/main" val="2805151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761999"/>
          </a:xfrm>
        </p:spPr>
        <p:txBody>
          <a:bodyPr>
            <a:noAutofit/>
          </a:bodyPr>
          <a:lstStyle/>
          <a:p>
            <a:r>
              <a:rPr lang="en-US" b="1" dirty="0"/>
              <a:t>Ghrelin: Appetite Stimulating Peptide</a:t>
            </a:r>
          </a:p>
        </p:txBody>
      </p:sp>
      <p:pic>
        <p:nvPicPr>
          <p:cNvPr id="7" name="Content Placeholder 6" descr="An illustration depicts a 28-residue human ghrelin chain. It has the following sequence: position 1 to 10 the sequence reads, G S X F L S P E H Q; position 11 to 20 the sequence reads, R V Q Q R K E S K K; position 11 to 28 the sequence reads, P P A K L Q P R.">
            <a:extLst>
              <a:ext uri="{FF2B5EF4-FFF2-40B4-BE49-F238E27FC236}">
                <a16:creationId xmlns:a16="http://schemas.microsoft.com/office/drawing/2014/main" id="{E2E4756B-5E3B-456B-B030-8B892AE92692}"/>
              </a:ext>
            </a:extLst>
          </p:cNvPr>
          <p:cNvPicPr>
            <a:picLocks noGrp="1" noChangeAspect="1"/>
          </p:cNvPicPr>
          <p:nvPr>
            <p:ph sz="quarter" idx="16"/>
          </p:nvPr>
        </p:nvPicPr>
        <p:blipFill>
          <a:blip r:embed="rId2"/>
          <a:stretch>
            <a:fillRect/>
          </a:stretch>
        </p:blipFill>
        <p:spPr>
          <a:xfrm>
            <a:off x="639526" y="2459344"/>
            <a:ext cx="7864946" cy="2265056"/>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32</a:t>
            </a:fld>
            <a:endParaRPr lang="en-US" dirty="0"/>
          </a:p>
        </p:txBody>
      </p:sp>
    </p:spTree>
    <p:extLst>
      <p:ext uri="{BB962C8B-B14F-4D97-AF65-F5344CB8AC3E}">
        <p14:creationId xmlns:p14="http://schemas.microsoft.com/office/powerpoint/2010/main" val="3853737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0"/>
            <a:ext cx="8534400" cy="1142999"/>
          </a:xfrm>
        </p:spPr>
        <p:txBody>
          <a:bodyPr>
            <a:noAutofit/>
          </a:bodyPr>
          <a:lstStyle/>
          <a:p>
            <a:r>
              <a:rPr lang="en-US" b="1" dirty="0"/>
              <a:t>PYY</a:t>
            </a:r>
            <a:r>
              <a:rPr lang="en-US" b="1" baseline="-25000" dirty="0"/>
              <a:t>3-36</a:t>
            </a:r>
            <a:r>
              <a:rPr lang="en-US" b="1" dirty="0"/>
              <a:t>: Appetite Suppressing Hormone</a:t>
            </a:r>
          </a:p>
        </p:txBody>
      </p:sp>
      <p:pic>
        <p:nvPicPr>
          <p:cNvPr id="8" name="Content Placeholder 7" descr="An illustration depicts a 36-residue human P Y Y 3 to 36 chain. It has the following sequence: position 3 to 10 the sequence reads, I K P E A P G E; position 11 to 20 the sequence reads, D A S P E E L N R Y; position 21 to 30 the sequence reads, Y A S L R H Y L N L; position 31 to 36 the sequence reads V T R Q R Y.">
            <a:extLst>
              <a:ext uri="{FF2B5EF4-FFF2-40B4-BE49-F238E27FC236}">
                <a16:creationId xmlns:a16="http://schemas.microsoft.com/office/drawing/2014/main" id="{FCC539DF-4AC5-497B-8624-8A96ACF5A8FD}"/>
              </a:ext>
            </a:extLst>
          </p:cNvPr>
          <p:cNvPicPr>
            <a:picLocks noGrp="1" noChangeAspect="1"/>
          </p:cNvPicPr>
          <p:nvPr>
            <p:ph sz="quarter" idx="16"/>
          </p:nvPr>
        </p:nvPicPr>
        <p:blipFill>
          <a:blip r:embed="rId2"/>
          <a:stretch>
            <a:fillRect/>
          </a:stretch>
        </p:blipFill>
        <p:spPr>
          <a:xfrm>
            <a:off x="408847" y="2970156"/>
            <a:ext cx="8326305" cy="1411348"/>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33</a:t>
            </a:fld>
            <a:endParaRPr lang="en-US" dirty="0"/>
          </a:p>
        </p:txBody>
      </p:sp>
    </p:spTree>
    <p:extLst>
      <p:ext uri="{BB962C8B-B14F-4D97-AF65-F5344CB8AC3E}">
        <p14:creationId xmlns:p14="http://schemas.microsoft.com/office/powerpoint/2010/main" val="500716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BBD6-6E5C-47AA-AAA3-A009714CCA4D}"/>
              </a:ext>
            </a:extLst>
          </p:cNvPr>
          <p:cNvSpPr>
            <a:spLocks noGrp="1"/>
          </p:cNvSpPr>
          <p:nvPr>
            <p:ph type="title"/>
          </p:nvPr>
        </p:nvSpPr>
        <p:spPr>
          <a:xfrm>
            <a:off x="304800" y="838200"/>
            <a:ext cx="8686800" cy="955966"/>
          </a:xfrm>
        </p:spPr>
        <p:txBody>
          <a:bodyPr>
            <a:noAutofit/>
          </a:bodyPr>
          <a:lstStyle/>
          <a:p>
            <a:r>
              <a:rPr lang="en-US" sz="3000" b="1" dirty="0"/>
              <a:t>Chapter 22: Metabolic Homeostasis: Regulation of Energy Metabolism, Appetite, &amp; Body Weight </a:t>
            </a:r>
            <a:r>
              <a:rPr lang="en-US" sz="2400" dirty="0"/>
              <a:t>(2 of 2)</a:t>
            </a:r>
          </a:p>
        </p:txBody>
      </p:sp>
      <p:sp>
        <p:nvSpPr>
          <p:cNvPr id="3" name="Content Placeholder 2">
            <a:extLst>
              <a:ext uri="{FF2B5EF4-FFF2-40B4-BE49-F238E27FC236}">
                <a16:creationId xmlns:a16="http://schemas.microsoft.com/office/drawing/2014/main" id="{2B6D7AB7-B734-4154-88D6-B25EA00FA0BF}"/>
              </a:ext>
            </a:extLst>
          </p:cNvPr>
          <p:cNvSpPr>
            <a:spLocks noGrp="1"/>
          </p:cNvSpPr>
          <p:nvPr>
            <p:ph sz="quarter" idx="16"/>
          </p:nvPr>
        </p:nvSpPr>
        <p:spPr>
          <a:xfrm>
            <a:off x="304800" y="2057400"/>
            <a:ext cx="8534400" cy="2590800"/>
          </a:xfrm>
        </p:spPr>
        <p:txBody>
          <a:bodyPr/>
          <a:lstStyle/>
          <a:p>
            <a:r>
              <a:rPr lang="en-US" sz="2400" b="1" dirty="0"/>
              <a:t>Checkpoint 22.3 </a:t>
            </a:r>
          </a:p>
          <a:p>
            <a:pPr marL="292608" indent="-292608">
              <a:buClr>
                <a:schemeClr val="accent2"/>
              </a:buClr>
              <a:buFont typeface="Arial" panose="020B0604020202020204" pitchFamily="34" charset="0"/>
              <a:buChar char="•"/>
            </a:pPr>
            <a:r>
              <a:rPr lang="en-US" sz="2400" dirty="0"/>
              <a:t>Why is AMPK called the cell’s fuel gauge?</a:t>
            </a:r>
          </a:p>
          <a:p>
            <a:pPr marL="292608" indent="-292608">
              <a:buClr>
                <a:schemeClr val="accent2"/>
              </a:buClr>
              <a:buFont typeface="Arial" panose="020B0604020202020204" pitchFamily="34" charset="0"/>
              <a:buChar char="•"/>
            </a:pPr>
            <a:r>
              <a:rPr lang="en-US" sz="2400" dirty="0"/>
              <a:t>Summarize AMPK’s activity in liver, muscle, and adipose tissue.</a:t>
            </a:r>
          </a:p>
          <a:p>
            <a:pPr marL="292608" indent="-292608">
              <a:buClr>
                <a:schemeClr val="accent2"/>
              </a:buClr>
              <a:buFont typeface="Arial" panose="020B0604020202020204" pitchFamily="34" charset="0"/>
              <a:buChar char="•"/>
            </a:pPr>
            <a:r>
              <a:rPr lang="en-US" sz="2400" dirty="0"/>
              <a:t>Compare the roles of leptin, ghrelin, insulin, and PYY in controlling appetite.</a:t>
            </a:r>
          </a:p>
          <a:p>
            <a:pPr marL="292608" indent="-292608">
              <a:buClr>
                <a:schemeClr val="accent2"/>
              </a:buClr>
              <a:buFont typeface="Arial" panose="020B0604020202020204" pitchFamily="34" charset="0"/>
              <a:buChar char="•"/>
            </a:pPr>
            <a:r>
              <a:rPr lang="en-US" sz="2400" dirty="0"/>
              <a:t>How does thermogenesis help prevent obesity?</a:t>
            </a:r>
          </a:p>
        </p:txBody>
      </p:sp>
      <p:sp>
        <p:nvSpPr>
          <p:cNvPr id="6" name="Footer Placeholder 5">
            <a:extLst>
              <a:ext uri="{FF2B5EF4-FFF2-40B4-BE49-F238E27FC236}">
                <a16:creationId xmlns:a16="http://schemas.microsoft.com/office/drawing/2014/main" id="{2BC5037D-91F0-495F-9AD2-8E845CBBBE22}"/>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F2FB562F-34E1-4174-B610-51B2F4E7225D}"/>
              </a:ext>
            </a:extLst>
          </p:cNvPr>
          <p:cNvSpPr>
            <a:spLocks noGrp="1"/>
          </p:cNvSpPr>
          <p:nvPr>
            <p:ph type="sldNum" sz="quarter" idx="10"/>
          </p:nvPr>
        </p:nvSpPr>
        <p:spPr/>
        <p:txBody>
          <a:bodyPr/>
          <a:lstStyle/>
          <a:p>
            <a:fld id="{67B19427-F580-D146-B60E-4CADEE75497F}" type="slidenum">
              <a:rPr lang="en-US" smtClean="0"/>
              <a:pPr/>
              <a:t>34</a:t>
            </a:fld>
            <a:endParaRPr lang="en-US" dirty="0"/>
          </a:p>
        </p:txBody>
      </p:sp>
    </p:spTree>
    <p:extLst>
      <p:ext uri="{BB962C8B-B14F-4D97-AF65-F5344CB8AC3E}">
        <p14:creationId xmlns:p14="http://schemas.microsoft.com/office/powerpoint/2010/main" val="1581536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BBD6-6E5C-47AA-AAA3-A009714CCA4D}"/>
              </a:ext>
            </a:extLst>
          </p:cNvPr>
          <p:cNvSpPr>
            <a:spLocks noGrp="1"/>
          </p:cNvSpPr>
          <p:nvPr>
            <p:ph type="title"/>
          </p:nvPr>
        </p:nvSpPr>
        <p:spPr>
          <a:xfrm>
            <a:off x="304800" y="789711"/>
            <a:ext cx="8610600" cy="658089"/>
          </a:xfrm>
        </p:spPr>
        <p:txBody>
          <a:bodyPr>
            <a:normAutofit fontScale="90000"/>
          </a:bodyPr>
          <a:lstStyle/>
          <a:p>
            <a:r>
              <a:rPr lang="en-US" sz="4400" b="1" dirty="0"/>
              <a:t>Chapter 22: Organ Specialization </a:t>
            </a:r>
            <a:r>
              <a:rPr lang="en-US" sz="2700" dirty="0"/>
              <a:t>(3 of 4)</a:t>
            </a:r>
          </a:p>
        </p:txBody>
      </p:sp>
      <p:sp>
        <p:nvSpPr>
          <p:cNvPr id="3" name="Content Placeholder 2">
            <a:extLst>
              <a:ext uri="{FF2B5EF4-FFF2-40B4-BE49-F238E27FC236}">
                <a16:creationId xmlns:a16="http://schemas.microsoft.com/office/drawing/2014/main" id="{2B6D7AB7-B734-4154-88D6-B25EA00FA0BF}"/>
              </a:ext>
            </a:extLst>
          </p:cNvPr>
          <p:cNvSpPr>
            <a:spLocks noGrp="1"/>
          </p:cNvSpPr>
          <p:nvPr>
            <p:ph sz="quarter" idx="16"/>
          </p:nvPr>
        </p:nvSpPr>
        <p:spPr>
          <a:xfrm>
            <a:off x="304800" y="1828800"/>
            <a:ext cx="8534400" cy="2895600"/>
          </a:xfrm>
        </p:spPr>
        <p:txBody>
          <a:bodyPr/>
          <a:lstStyle/>
          <a:p>
            <a:r>
              <a:rPr lang="en-US" sz="2400" b="1" dirty="0"/>
              <a:t>Key Concepts 22.4 </a:t>
            </a:r>
          </a:p>
          <a:p>
            <a:pPr marL="292608" indent="-292608">
              <a:buClr>
                <a:schemeClr val="accent2"/>
              </a:buClr>
              <a:buFont typeface="Arial" panose="020B0604020202020204" pitchFamily="34" charset="0"/>
              <a:buChar char="•"/>
            </a:pPr>
            <a:r>
              <a:rPr lang="en-US" sz="2400" dirty="0"/>
              <a:t>During starvation, the body makes metabolic changes to maintain blood glucose levels.</a:t>
            </a:r>
          </a:p>
          <a:p>
            <a:pPr marL="292608" indent="-292608">
              <a:buClr>
                <a:schemeClr val="accent2"/>
              </a:buClr>
              <a:buFont typeface="Arial" panose="020B0604020202020204" pitchFamily="34" charset="0"/>
              <a:buChar char="•"/>
            </a:pPr>
            <a:r>
              <a:rPr lang="en-US" sz="2400" dirty="0"/>
              <a:t>Diabetes may be caused by either insufficient production of insulin (type 1) or an insensitivity to its presence (type 2).</a:t>
            </a:r>
          </a:p>
          <a:p>
            <a:pPr marL="292608" indent="-292608">
              <a:buClr>
                <a:schemeClr val="accent2"/>
              </a:buClr>
              <a:buFont typeface="Arial" panose="020B0604020202020204" pitchFamily="34" charset="0"/>
              <a:buChar char="•"/>
            </a:pPr>
            <a:r>
              <a:rPr lang="en-US" sz="2400" dirty="0"/>
              <a:t>Obesity may result from improper regulation of appetite or energy expenditure.</a:t>
            </a:r>
          </a:p>
        </p:txBody>
      </p:sp>
      <p:sp>
        <p:nvSpPr>
          <p:cNvPr id="6" name="Footer Placeholder 5">
            <a:extLst>
              <a:ext uri="{FF2B5EF4-FFF2-40B4-BE49-F238E27FC236}">
                <a16:creationId xmlns:a16="http://schemas.microsoft.com/office/drawing/2014/main" id="{2BC5037D-91F0-495F-9AD2-8E845CBBBE22}"/>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F2FB562F-34E1-4174-B610-51B2F4E7225D}"/>
              </a:ext>
            </a:extLst>
          </p:cNvPr>
          <p:cNvSpPr>
            <a:spLocks noGrp="1"/>
          </p:cNvSpPr>
          <p:nvPr>
            <p:ph type="sldNum" sz="quarter" idx="10"/>
          </p:nvPr>
        </p:nvSpPr>
        <p:spPr/>
        <p:txBody>
          <a:bodyPr/>
          <a:lstStyle/>
          <a:p>
            <a:fld id="{67B19427-F580-D146-B60E-4CADEE75497F}" type="slidenum">
              <a:rPr lang="en-US" smtClean="0"/>
              <a:pPr/>
              <a:t>35</a:t>
            </a:fld>
            <a:endParaRPr lang="en-US" dirty="0"/>
          </a:p>
        </p:txBody>
      </p:sp>
    </p:spTree>
    <p:extLst>
      <p:ext uri="{BB962C8B-B14F-4D97-AF65-F5344CB8AC3E}">
        <p14:creationId xmlns:p14="http://schemas.microsoft.com/office/powerpoint/2010/main" val="2362084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715D-69CB-4A50-B9F2-A1E579C5C033}"/>
              </a:ext>
            </a:extLst>
          </p:cNvPr>
          <p:cNvSpPr>
            <a:spLocks noGrp="1"/>
          </p:cNvSpPr>
          <p:nvPr>
            <p:ph type="title"/>
          </p:nvPr>
        </p:nvSpPr>
        <p:spPr>
          <a:xfrm>
            <a:off x="304800" y="762001"/>
            <a:ext cx="8534400" cy="609599"/>
          </a:xfrm>
        </p:spPr>
        <p:txBody>
          <a:bodyPr>
            <a:normAutofit fontScale="90000"/>
          </a:bodyPr>
          <a:lstStyle/>
          <a:p>
            <a:r>
              <a:rPr lang="en-US" b="1" dirty="0"/>
              <a:t>Fuel Reserves</a:t>
            </a:r>
            <a:endParaRPr lang="en-US" sz="2400" dirty="0"/>
          </a:p>
        </p:txBody>
      </p:sp>
      <p:sp>
        <p:nvSpPr>
          <p:cNvPr id="3" name="Content Placeholder 2">
            <a:extLst>
              <a:ext uri="{FF2B5EF4-FFF2-40B4-BE49-F238E27FC236}">
                <a16:creationId xmlns:a16="http://schemas.microsoft.com/office/drawing/2014/main" id="{5821BDCB-D824-45E1-A0D3-1F45F4A2D0EB}"/>
              </a:ext>
            </a:extLst>
          </p:cNvPr>
          <p:cNvSpPr>
            <a:spLocks noGrp="1"/>
          </p:cNvSpPr>
          <p:nvPr>
            <p:ph sz="quarter" idx="16"/>
          </p:nvPr>
        </p:nvSpPr>
        <p:spPr>
          <a:xfrm>
            <a:off x="304800" y="1752600"/>
            <a:ext cx="5486400" cy="381000"/>
          </a:xfrm>
        </p:spPr>
        <p:txBody>
          <a:bodyPr/>
          <a:lstStyle/>
          <a:p>
            <a:r>
              <a:rPr lang="en-US" sz="2000" b="1" dirty="0"/>
              <a:t>Table 22-2 </a:t>
            </a:r>
            <a:r>
              <a:rPr lang="en-US" sz="2000" dirty="0"/>
              <a:t>Fuel Reserves for a Normal 70-kg Man</a:t>
            </a:r>
          </a:p>
        </p:txBody>
      </p:sp>
      <p:graphicFrame>
        <p:nvGraphicFramePr>
          <p:cNvPr id="7" name="Content Placeholder 6" descr="Table is accessible to screenreaders&#10;">
            <a:extLst>
              <a:ext uri="{FF2B5EF4-FFF2-40B4-BE49-F238E27FC236}">
                <a16:creationId xmlns:a16="http://schemas.microsoft.com/office/drawing/2014/main" id="{2302B64F-0F54-4278-BDC8-3E9F9AFED5E3}"/>
              </a:ext>
            </a:extLst>
          </p:cNvPr>
          <p:cNvGraphicFramePr>
            <a:graphicFrameLocks noGrp="1"/>
          </p:cNvGraphicFramePr>
          <p:nvPr>
            <p:ph sz="quarter" idx="17"/>
            <p:extLst>
              <p:ext uri="{D42A27DB-BD31-4B8C-83A1-F6EECF244321}">
                <p14:modId xmlns:p14="http://schemas.microsoft.com/office/powerpoint/2010/main" val="826298386"/>
              </p:ext>
            </p:extLst>
          </p:nvPr>
        </p:nvGraphicFramePr>
        <p:xfrm>
          <a:off x="487344" y="2329161"/>
          <a:ext cx="7619999" cy="2857111"/>
        </p:xfrm>
        <a:graphic>
          <a:graphicData uri="http://schemas.openxmlformats.org/drawingml/2006/table">
            <a:tbl>
              <a:tblPr firstRow="1" bandRow="1">
                <a:tableStyleId>{5C22544A-7EE6-4342-B048-85BDC9FD1C3A}</a:tableStyleId>
              </a:tblPr>
              <a:tblGrid>
                <a:gridCol w="4835769">
                  <a:extLst>
                    <a:ext uri="{9D8B030D-6E8A-4147-A177-3AD203B41FA5}">
                      <a16:colId xmlns:a16="http://schemas.microsoft.com/office/drawing/2014/main" val="2679165201"/>
                    </a:ext>
                  </a:extLst>
                </a:gridCol>
                <a:gridCol w="1641230">
                  <a:extLst>
                    <a:ext uri="{9D8B030D-6E8A-4147-A177-3AD203B41FA5}">
                      <a16:colId xmlns:a16="http://schemas.microsoft.com/office/drawing/2014/main" val="3150709982"/>
                    </a:ext>
                  </a:extLst>
                </a:gridCol>
                <a:gridCol w="1143000">
                  <a:extLst>
                    <a:ext uri="{9D8B030D-6E8A-4147-A177-3AD203B41FA5}">
                      <a16:colId xmlns:a16="http://schemas.microsoft.com/office/drawing/2014/main" val="506345714"/>
                    </a:ext>
                  </a:extLst>
                </a:gridCol>
              </a:tblGrid>
              <a:tr h="258005">
                <a:tc>
                  <a:txBody>
                    <a:bodyPr/>
                    <a:lstStyle/>
                    <a:p>
                      <a:pPr algn="l" fontAlgn="b"/>
                      <a:r>
                        <a:rPr lang="en-US" sz="1600" b="1" i="0" u="none" strike="noStrike" dirty="0">
                          <a:solidFill>
                            <a:schemeClr val="bg2"/>
                          </a:solidFill>
                          <a:effectLst/>
                          <a:latin typeface="Times New Roman" panose="02020603050405020304" pitchFamily="18" charset="0"/>
                        </a:rPr>
                        <a:t> Fuel </a:t>
                      </a:r>
                    </a:p>
                  </a:txBody>
                  <a:tcPr marL="9525" marR="9525" marT="84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600" b="1" i="0" u="none" strike="noStrike" dirty="0">
                          <a:solidFill>
                            <a:schemeClr val="bg2"/>
                          </a:solidFill>
                          <a:effectLst/>
                          <a:latin typeface="Times New Roman" panose="02020603050405020304" pitchFamily="18" charset="0"/>
                        </a:rPr>
                        <a:t> Mass (kg) </a:t>
                      </a:r>
                    </a:p>
                  </a:txBody>
                  <a:tcPr marL="9525" marR="9525" marT="84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600" b="1" i="0" u="none" strike="noStrike" dirty="0">
                          <a:solidFill>
                            <a:schemeClr val="bg2"/>
                          </a:solidFill>
                          <a:effectLst/>
                          <a:latin typeface="Times New Roman" panose="02020603050405020304" pitchFamily="18" charset="0"/>
                        </a:rPr>
                        <a:t> Calories</a:t>
                      </a:r>
                      <a:r>
                        <a:rPr lang="en-US" sz="100" b="1" i="0" u="none" strike="noStrike" baseline="0" dirty="0">
                          <a:solidFill>
                            <a:schemeClr val="bg2"/>
                          </a:solidFill>
                          <a:effectLst/>
                          <a:latin typeface="Times New Roman" panose="02020603050405020304" pitchFamily="18" charset="0"/>
                        </a:rPr>
                        <a:t> </a:t>
                      </a:r>
                      <a:r>
                        <a:rPr lang="en-US" sz="1600" b="1" i="1" u="none" strike="noStrike" baseline="30000" dirty="0">
                          <a:solidFill>
                            <a:schemeClr val="bg2"/>
                          </a:solidFill>
                          <a:effectLst/>
                          <a:latin typeface="Times New Roman" panose="02020603050405020304" pitchFamily="18" charset="0"/>
                        </a:rPr>
                        <a:t>a</a:t>
                      </a:r>
                      <a:r>
                        <a:rPr lang="en-US" sz="1600" b="1" i="0" u="none" strike="noStrike" dirty="0">
                          <a:solidFill>
                            <a:schemeClr val="bg2"/>
                          </a:solidFill>
                          <a:effectLst/>
                          <a:latin typeface="Times New Roman" panose="02020603050405020304" pitchFamily="18" charset="0"/>
                        </a:rPr>
                        <a:t> </a:t>
                      </a:r>
                    </a:p>
                  </a:txBody>
                  <a:tcPr marL="9525" marR="9525" marT="84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906808"/>
                  </a:ext>
                </a:extLst>
              </a:tr>
              <a:tr h="258005">
                <a:tc>
                  <a:txBody>
                    <a:bodyPr/>
                    <a:lstStyle/>
                    <a:p>
                      <a:pPr algn="l" fontAlgn="b"/>
                      <a:r>
                        <a:rPr lang="en-US" sz="1600" b="0" i="0" u="none" strike="noStrike" dirty="0">
                          <a:solidFill>
                            <a:srgbClr val="000000"/>
                          </a:solidFill>
                          <a:effectLst/>
                          <a:latin typeface="Times New Roman" panose="02020603050405020304" pitchFamily="18" charset="0"/>
                        </a:rPr>
                        <a:t> </a:t>
                      </a:r>
                      <a:r>
                        <a:rPr lang="en-US" sz="1600" b="1" i="0" u="none" strike="noStrike" dirty="0">
                          <a:solidFill>
                            <a:srgbClr val="000000"/>
                          </a:solidFill>
                          <a:effectLst/>
                          <a:latin typeface="Times New Roman" panose="02020603050405020304" pitchFamily="18" charset="0"/>
                        </a:rPr>
                        <a:t>Tissues </a:t>
                      </a: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600" b="0" i="0" u="none" strike="noStrike" dirty="0">
                        <a:solidFill>
                          <a:srgbClr val="000000"/>
                        </a:solidFill>
                        <a:effectLst/>
                        <a:latin typeface="Times New Roman" panose="02020603050405020304" pitchFamily="18" charset="0"/>
                      </a:endParaRP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600" b="0" i="0" u="none" strike="noStrike" dirty="0">
                        <a:solidFill>
                          <a:srgbClr val="000000"/>
                        </a:solidFill>
                        <a:effectLst/>
                        <a:latin typeface="Times New Roman" panose="02020603050405020304" pitchFamily="18" charset="0"/>
                      </a:endParaRP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883796"/>
                  </a:ext>
                </a:extLst>
              </a:tr>
              <a:tr h="258005">
                <a:tc>
                  <a:txBody>
                    <a:bodyPr/>
                    <a:lstStyle/>
                    <a:p>
                      <a:pPr algn="l" fontAlgn="b"/>
                      <a:r>
                        <a:rPr lang="en-US" sz="1600" b="0" i="0" u="none" strike="noStrike" dirty="0">
                          <a:solidFill>
                            <a:srgbClr val="000000"/>
                          </a:solidFill>
                          <a:effectLst/>
                          <a:latin typeface="Times New Roman" panose="02020603050405020304" pitchFamily="18" charset="0"/>
                        </a:rPr>
                        <a:t> Fat (adipose triacylglycerols)</a:t>
                      </a:r>
                    </a:p>
                  </a:txBody>
                  <a:tcPr marL="182880"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15</a:t>
                      </a: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latin typeface="Times New Roman" panose="02020603050405020304" pitchFamily="18" charset="0"/>
                        </a:rPr>
                        <a:t> 141,000</a:t>
                      </a:r>
                    </a:p>
                  </a:txBody>
                  <a:tcPr marL="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0944358"/>
                  </a:ext>
                </a:extLst>
              </a:tr>
              <a:tr h="258005">
                <a:tc>
                  <a:txBody>
                    <a:bodyPr/>
                    <a:lstStyle/>
                    <a:p>
                      <a:pPr algn="l" fontAlgn="b"/>
                      <a:r>
                        <a:rPr lang="en-US" sz="1600" b="0" i="0" u="none" strike="noStrike" dirty="0">
                          <a:solidFill>
                            <a:srgbClr val="000000"/>
                          </a:solidFill>
                          <a:effectLst/>
                          <a:latin typeface="Times New Roman" panose="02020603050405020304" pitchFamily="18" charset="0"/>
                        </a:rPr>
                        <a:t> Protein (mainly muscle)</a:t>
                      </a:r>
                    </a:p>
                  </a:txBody>
                  <a:tcPr marL="182880"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6 </a:t>
                      </a: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latin typeface="Times New Roman" panose="02020603050405020304" pitchFamily="18" charset="0"/>
                        </a:rPr>
                        <a:t> 24,000</a:t>
                      </a:r>
                    </a:p>
                  </a:txBody>
                  <a:tcPr marL="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8215318"/>
                  </a:ext>
                </a:extLst>
              </a:tr>
              <a:tr h="258005">
                <a:tc>
                  <a:txBody>
                    <a:bodyPr/>
                    <a:lstStyle/>
                    <a:p>
                      <a:pPr algn="l" fontAlgn="b"/>
                      <a:r>
                        <a:rPr lang="en-US" sz="1600" b="0" i="0" u="none" strike="noStrike" dirty="0">
                          <a:solidFill>
                            <a:srgbClr val="000000"/>
                          </a:solidFill>
                          <a:effectLst/>
                          <a:latin typeface="Times New Roman" panose="02020603050405020304" pitchFamily="18" charset="0"/>
                        </a:rPr>
                        <a:t> Glycogen (muscle)</a:t>
                      </a:r>
                    </a:p>
                  </a:txBody>
                  <a:tcPr marL="182880"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0.150</a:t>
                      </a: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latin typeface="Times New Roman" panose="02020603050405020304" pitchFamily="18" charset="0"/>
                        </a:rPr>
                        <a:t> 600</a:t>
                      </a:r>
                    </a:p>
                  </a:txBody>
                  <a:tcPr marL="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4755214"/>
                  </a:ext>
                </a:extLst>
              </a:tr>
              <a:tr h="197789">
                <a:tc>
                  <a:txBody>
                    <a:bodyPr/>
                    <a:lstStyle/>
                    <a:p>
                      <a:pPr algn="l" fontAlgn="b"/>
                      <a:r>
                        <a:rPr lang="en-US" sz="1600" b="0" i="0" u="none" strike="noStrike" dirty="0">
                          <a:solidFill>
                            <a:srgbClr val="000000"/>
                          </a:solidFill>
                          <a:effectLst/>
                          <a:latin typeface="Times New Roman" panose="02020603050405020304" pitchFamily="18" charset="0"/>
                        </a:rPr>
                        <a:t> Glycogen (liver)</a:t>
                      </a:r>
                    </a:p>
                  </a:txBody>
                  <a:tcPr marL="182880"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0.075</a:t>
                      </a: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latin typeface="Times New Roman" panose="02020603050405020304" pitchFamily="18" charset="0"/>
                        </a:rPr>
                        <a:t> 300</a:t>
                      </a:r>
                    </a:p>
                  </a:txBody>
                  <a:tcPr marL="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34040303"/>
                  </a:ext>
                </a:extLst>
              </a:tr>
              <a:tr h="258005">
                <a:tc>
                  <a:txBody>
                    <a:bodyPr/>
                    <a:lstStyle/>
                    <a:p>
                      <a:pPr algn="l" fontAlgn="b"/>
                      <a:r>
                        <a:rPr lang="en-US" sz="1600" b="1" i="0" u="none" strike="noStrike" dirty="0">
                          <a:solidFill>
                            <a:srgbClr val="000000"/>
                          </a:solidFill>
                          <a:effectLst/>
                          <a:latin typeface="Times New Roman" panose="02020603050405020304" pitchFamily="18" charset="0"/>
                        </a:rPr>
                        <a:t> Circulating fuels</a:t>
                      </a: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N" dirty="0"/>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N" dirty="0"/>
                    </a:p>
                  </a:txBody>
                  <a:tcPr marL="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1361267"/>
                  </a:ext>
                </a:extLst>
              </a:tr>
              <a:tr h="258005">
                <a:tc>
                  <a:txBody>
                    <a:bodyPr/>
                    <a:lstStyle/>
                    <a:p>
                      <a:pPr algn="l" fontAlgn="b"/>
                      <a:r>
                        <a:rPr lang="en-US" sz="1600" b="0" i="0" u="none" strike="noStrike" dirty="0">
                          <a:solidFill>
                            <a:srgbClr val="000000"/>
                          </a:solidFill>
                          <a:effectLst/>
                          <a:latin typeface="Times New Roman" panose="02020603050405020304" pitchFamily="18" charset="0"/>
                        </a:rPr>
                        <a:t> Glucose (extracellular fluid) </a:t>
                      </a:r>
                    </a:p>
                  </a:txBody>
                  <a:tcPr marL="182880"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0.020</a:t>
                      </a: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latin typeface="Times New Roman" panose="02020603050405020304" pitchFamily="18" charset="0"/>
                        </a:rPr>
                        <a:t> 80</a:t>
                      </a:r>
                    </a:p>
                  </a:txBody>
                  <a:tcPr marL="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9907585"/>
                  </a:ext>
                </a:extLst>
              </a:tr>
              <a:tr h="258005">
                <a:tc>
                  <a:txBody>
                    <a:bodyPr/>
                    <a:lstStyle/>
                    <a:p>
                      <a:pPr algn="l" fontAlgn="b"/>
                      <a:r>
                        <a:rPr lang="en-US" sz="1600" b="0" i="0" u="none" strike="noStrike" dirty="0">
                          <a:solidFill>
                            <a:srgbClr val="000000"/>
                          </a:solidFill>
                          <a:effectLst/>
                          <a:latin typeface="Times New Roman" panose="02020603050405020304" pitchFamily="18" charset="0"/>
                        </a:rPr>
                        <a:t> Free fatty acids (plasma)</a:t>
                      </a:r>
                    </a:p>
                  </a:txBody>
                  <a:tcPr marL="182880"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0.0003</a:t>
                      </a: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latin typeface="Times New Roman" panose="02020603050405020304" pitchFamily="18" charset="0"/>
                        </a:rPr>
                        <a:t> 3</a:t>
                      </a:r>
                    </a:p>
                  </a:txBody>
                  <a:tcPr marL="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1740789"/>
                  </a:ext>
                </a:extLst>
              </a:tr>
              <a:tr h="258005">
                <a:tc>
                  <a:txBody>
                    <a:bodyPr/>
                    <a:lstStyle/>
                    <a:p>
                      <a:pPr algn="l" fontAlgn="b"/>
                      <a:r>
                        <a:rPr lang="en-US" sz="1600" b="0" i="0" u="none" strike="noStrike" dirty="0">
                          <a:solidFill>
                            <a:srgbClr val="000000"/>
                          </a:solidFill>
                          <a:effectLst/>
                          <a:latin typeface="Times New Roman" panose="02020603050405020304" pitchFamily="18" charset="0"/>
                        </a:rPr>
                        <a:t> Triacylglycerols (plasma)</a:t>
                      </a:r>
                    </a:p>
                  </a:txBody>
                  <a:tcPr marL="182880"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0.003</a:t>
                      </a: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latin typeface="Times New Roman" panose="02020603050405020304" pitchFamily="18" charset="0"/>
                        </a:rPr>
                        <a:t> 30</a:t>
                      </a:r>
                    </a:p>
                  </a:txBody>
                  <a:tcPr marL="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6947142"/>
                  </a:ext>
                </a:extLst>
              </a:tr>
              <a:tr h="258005">
                <a:tc>
                  <a:txBody>
                    <a:bodyPr/>
                    <a:lstStyle/>
                    <a:p>
                      <a:pPr algn="l" fontAlgn="b"/>
                      <a:r>
                        <a:rPr lang="en-US" sz="1600" b="1" i="0" u="none" strike="noStrike" dirty="0">
                          <a:solidFill>
                            <a:srgbClr val="000000"/>
                          </a:solidFill>
                          <a:effectLst/>
                          <a:latin typeface="Times New Roman" panose="02020603050405020304" pitchFamily="18" charset="0"/>
                        </a:rPr>
                        <a:t> Total </a:t>
                      </a: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600" b="0" i="0" u="none" strike="noStrike" dirty="0">
                          <a:solidFill>
                            <a:srgbClr val="000000"/>
                          </a:solidFill>
                          <a:effectLst/>
                          <a:latin typeface="Times New Roman" panose="02020603050405020304" pitchFamily="18" charset="0"/>
                        </a:rPr>
                        <a:t> </a:t>
                      </a:r>
                    </a:p>
                  </a:txBody>
                  <a:tcPr marL="9525" marR="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000000"/>
                          </a:solidFill>
                          <a:effectLst/>
                          <a:latin typeface="Times New Roman" panose="02020603050405020304" pitchFamily="18" charset="0"/>
                        </a:rPr>
                        <a:t> </a:t>
                      </a:r>
                      <a:r>
                        <a:rPr lang="en-US" sz="1600" b="1" i="0" u="none" strike="noStrike" dirty="0">
                          <a:solidFill>
                            <a:srgbClr val="000000"/>
                          </a:solidFill>
                          <a:effectLst/>
                          <a:latin typeface="Times New Roman" panose="02020603050405020304" pitchFamily="18" charset="0"/>
                        </a:rPr>
                        <a:t>166,000</a:t>
                      </a:r>
                      <a:endParaRPr lang="en-US" sz="1600" b="0" i="0" u="none" strike="noStrike" dirty="0">
                        <a:solidFill>
                          <a:srgbClr val="000000"/>
                        </a:solidFill>
                        <a:effectLst/>
                        <a:latin typeface="Times New Roman" panose="02020603050405020304" pitchFamily="18" charset="0"/>
                      </a:endParaRPr>
                    </a:p>
                  </a:txBody>
                  <a:tcPr marL="9525" marT="84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445426"/>
                  </a:ext>
                </a:extLst>
              </a:tr>
            </a:tbl>
          </a:graphicData>
        </a:graphic>
      </p:graphicFrame>
      <p:sp>
        <p:nvSpPr>
          <p:cNvPr id="8" name="Content Placeholder 7">
            <a:extLst>
              <a:ext uri="{FF2B5EF4-FFF2-40B4-BE49-F238E27FC236}">
                <a16:creationId xmlns:a16="http://schemas.microsoft.com/office/drawing/2014/main" id="{FC3F5F50-E88B-44D4-97A3-68CAB968F6AD}"/>
              </a:ext>
            </a:extLst>
          </p:cNvPr>
          <p:cNvSpPr>
            <a:spLocks noGrp="1"/>
          </p:cNvSpPr>
          <p:nvPr>
            <p:ph sz="quarter" idx="18"/>
          </p:nvPr>
        </p:nvSpPr>
        <p:spPr>
          <a:xfrm>
            <a:off x="304800" y="5410200"/>
            <a:ext cx="6019800" cy="708865"/>
          </a:xfrm>
        </p:spPr>
        <p:txBody>
          <a:bodyPr/>
          <a:lstStyle/>
          <a:p>
            <a:r>
              <a:rPr lang="en-US" sz="1800" i="1" baseline="30000" dirty="0"/>
              <a:t>a</a:t>
            </a:r>
            <a:r>
              <a:rPr lang="en-US" sz="100" i="1" baseline="30000" dirty="0"/>
              <a:t> </a:t>
            </a:r>
            <a:r>
              <a:rPr lang="en-US" sz="1800" dirty="0"/>
              <a:t>1 (dieter’s) Calorie = 1 kcal = 4.184 kJ.</a:t>
            </a:r>
          </a:p>
          <a:p>
            <a:r>
              <a:rPr lang="en-US" sz="1800" i="1" dirty="0"/>
              <a:t>Source: </a:t>
            </a:r>
            <a:r>
              <a:rPr lang="en-US" sz="1800" dirty="0"/>
              <a:t>Cahill, G.E., Jr., </a:t>
            </a:r>
            <a:r>
              <a:rPr lang="en-US" sz="1800" i="1" dirty="0"/>
              <a:t>New Engl. J. Med. </a:t>
            </a:r>
            <a:r>
              <a:rPr lang="en-US" sz="1800" b="1" dirty="0"/>
              <a:t>282, </a:t>
            </a:r>
            <a:r>
              <a:rPr lang="en-US" sz="1800" dirty="0"/>
              <a:t>669 (19</a:t>
            </a:r>
            <a:r>
              <a:rPr lang="en-US" sz="100" dirty="0"/>
              <a:t> </a:t>
            </a:r>
            <a:r>
              <a:rPr lang="en-US" sz="1800" dirty="0"/>
              <a:t>70).</a:t>
            </a:r>
          </a:p>
        </p:txBody>
      </p:sp>
      <p:sp>
        <p:nvSpPr>
          <p:cNvPr id="6" name="Footer Placeholder 5">
            <a:extLst>
              <a:ext uri="{FF2B5EF4-FFF2-40B4-BE49-F238E27FC236}">
                <a16:creationId xmlns:a16="http://schemas.microsoft.com/office/drawing/2014/main" id="{93844F4D-3FF8-40F9-856E-E54C984E30BD}"/>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256CA172-8E23-416C-A883-B0178EEFE108}"/>
              </a:ext>
            </a:extLst>
          </p:cNvPr>
          <p:cNvSpPr>
            <a:spLocks noGrp="1"/>
          </p:cNvSpPr>
          <p:nvPr>
            <p:ph type="sldNum" sz="quarter" idx="10"/>
          </p:nvPr>
        </p:nvSpPr>
        <p:spPr/>
        <p:txBody>
          <a:bodyPr/>
          <a:lstStyle/>
          <a:p>
            <a:fld id="{67B19427-F580-D146-B60E-4CADEE75497F}" type="slidenum">
              <a:rPr lang="en-US" smtClean="0"/>
              <a:pPr/>
              <a:t>36</a:t>
            </a:fld>
            <a:endParaRPr lang="en-US" dirty="0"/>
          </a:p>
        </p:txBody>
      </p:sp>
    </p:spTree>
    <p:extLst>
      <p:ext uri="{BB962C8B-B14F-4D97-AF65-F5344CB8AC3E}">
        <p14:creationId xmlns:p14="http://schemas.microsoft.com/office/powerpoint/2010/main" val="1179191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Autofit/>
          </a:bodyPr>
          <a:lstStyle/>
          <a:p>
            <a:r>
              <a:rPr lang="en-US" b="1" dirty="0"/>
              <a:t>Glycogen Depletion</a:t>
            </a:r>
          </a:p>
        </p:txBody>
      </p:sp>
      <p:pic>
        <p:nvPicPr>
          <p:cNvPr id="9" name="Content Placeholder 8" descr="A spaghetti plot represents the concentration of glycogen in millimolar concentration for seven subjects, ranging from 0 to 500, in increments of 100, on the vertical axis against time in hours, ranging from 0 to 60, in increments of 20, on the horizontal axis. The approximate points plotted for the first subject are as follows: A line starts at the point (3, 485), passes through the points (9, 449), (21, 275), (28, 249), (40, 51), (47, 45), (52, 90), and ends at the point (64, 40). The approximate points plotted for the second subject are as follows: A line starts at the point (6, 360), passes through the points (10, 350), (16, 320), (22, 220), (28, 220), (40, 110), (46, 100), (51, 70), and ends at (64, 80). The approximate points plotted for the third subject are as follows: A line starts at the points (6, 380), passes through the points (10, 300), (13, 390), (22, 160), (27, 120), (40, 90), (46, 51), (47, 50), and ends at (64, 40). The approximate points plotted for the fourth subject are as follows: A line starts at the points (4, 370), passes through (7, 310), (9, 330), (12, 310), (16, 160), (22, 160), (40, 60), (46, 52), (51, 70), and ends at (64, 40). The approximate points plotted for the fifth subject are as follows: A line starts at the points (4, 370), passes through the points (7, 310), (9, 330), (12, 310), (16, 160), (22, 160), (40, 60), (46, 52), (51, 70), and ends at (64, 40). The approximate points plotted for the sixth subject are as follows: A line starts at the points (4, 355), passes through (7, 310), (10, 307), (12, 245), (15, 240), (22, 150), (27, 100), (40, 52), (46, 49), (51, 52), and ends at (64, 40). The approximate points plotted for the seventh subject are as follows: A line starts at the points (6, 270), passes through the points (10, 300), (12, 360), (15, 205), (21, 70), (28, 69), (40, 45), (47, 55), and ends at (64, 57)."/>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2686752" y="1818752"/>
            <a:ext cx="3770495" cy="3568588"/>
          </a:xfrm>
        </p:spPr>
      </p:pic>
      <p:sp>
        <p:nvSpPr>
          <p:cNvPr id="4" name="Content Placeholder 3"/>
          <p:cNvSpPr>
            <a:spLocks noGrp="1"/>
          </p:cNvSpPr>
          <p:nvPr>
            <p:ph sz="quarter" idx="15"/>
          </p:nvPr>
        </p:nvSpPr>
        <p:spPr>
          <a:xfrm>
            <a:off x="304800" y="5572125"/>
            <a:ext cx="8382000" cy="533400"/>
          </a:xfrm>
        </p:spPr>
        <p:txBody>
          <a:bodyPr/>
          <a:lstStyle/>
          <a:p>
            <a:r>
              <a:rPr lang="en-IN" sz="1600" dirty="0"/>
              <a:t>After Rothman, D.L., Magnusson, I., Katz, L.D., Shulman, R.G., and Shulman, G.I., </a:t>
            </a:r>
            <a:r>
              <a:rPr lang="en-IN" sz="1600" i="1" dirty="0"/>
              <a:t>Science </a:t>
            </a:r>
            <a:r>
              <a:rPr lang="en-IN" sz="1600" b="1" dirty="0"/>
              <a:t>254, </a:t>
            </a:r>
            <a:r>
              <a:rPr lang="en-IN" sz="1600" dirty="0"/>
              <a:t>575 (19</a:t>
            </a:r>
            <a:r>
              <a:rPr lang="en-IN" sz="100" dirty="0"/>
              <a:t> </a:t>
            </a:r>
            <a:r>
              <a:rPr lang="en-IN" sz="1600" dirty="0"/>
              <a:t>91).</a:t>
            </a:r>
          </a:p>
        </p:txBody>
      </p:sp>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37</a:t>
            </a:fld>
            <a:endParaRPr lang="en-US" dirty="0"/>
          </a:p>
        </p:txBody>
      </p:sp>
    </p:spTree>
    <p:extLst>
      <p:ext uri="{BB962C8B-B14F-4D97-AF65-F5344CB8AC3E}">
        <p14:creationId xmlns:p14="http://schemas.microsoft.com/office/powerpoint/2010/main" val="1196924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09599"/>
          </a:xfrm>
        </p:spPr>
        <p:txBody>
          <a:bodyPr>
            <a:noAutofit/>
          </a:bodyPr>
          <a:lstStyle/>
          <a:p>
            <a:r>
              <a:rPr lang="en-US" b="1" dirty="0"/>
              <a:t>Diabetic Cataract</a:t>
            </a:r>
          </a:p>
        </p:txBody>
      </p:sp>
      <p:pic>
        <p:nvPicPr>
          <p:cNvPr id="7" name="Content Placeholder 6" descr="A photo of a diabetic cataract in a human eye. It shows clouding of the lens in the eye due to the accumulation of glucose.">
            <a:extLst>
              <a:ext uri="{FF2B5EF4-FFF2-40B4-BE49-F238E27FC236}">
                <a16:creationId xmlns:a16="http://schemas.microsoft.com/office/drawing/2014/main" id="{AACA9457-2A64-46B1-A2DA-BC3297799855}"/>
              </a:ext>
            </a:extLst>
          </p:cNvPr>
          <p:cNvPicPr>
            <a:picLocks noGrp="1" noChangeAspect="1"/>
          </p:cNvPicPr>
          <p:nvPr>
            <p:ph sz="quarter" idx="16"/>
          </p:nvPr>
        </p:nvPicPr>
        <p:blipFill>
          <a:blip r:embed="rId2"/>
          <a:stretch>
            <a:fillRect/>
          </a:stretch>
        </p:blipFill>
        <p:spPr>
          <a:xfrm>
            <a:off x="1015096" y="1774314"/>
            <a:ext cx="7113808" cy="4342908"/>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38</a:t>
            </a:fld>
            <a:endParaRPr lang="en-US" dirty="0"/>
          </a:p>
        </p:txBody>
      </p:sp>
    </p:spTree>
    <p:extLst>
      <p:ext uri="{BB962C8B-B14F-4D97-AF65-F5344CB8AC3E}">
        <p14:creationId xmlns:p14="http://schemas.microsoft.com/office/powerpoint/2010/main" val="3678218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Autofit/>
          </a:bodyPr>
          <a:lstStyle/>
          <a:p>
            <a:r>
              <a:rPr lang="en-US" b="1" dirty="0"/>
              <a:t>Diabetes: Plasma Glucose Profile</a:t>
            </a:r>
          </a:p>
        </p:txBody>
      </p:sp>
      <p:pic>
        <p:nvPicPr>
          <p:cNvPr id="9" name="Content Placeholder 8" descr="A graph represents the 24-hour plasma glucose profiles in normal subjects as well as in non-insulin-dependent diabetic subjects. The graph plots the concentration of plasma glucose in millimolar concentration, ranging from 0 to 20, in increments of 1, on the vertical axis against time in minutes, ranging from 0 to 1440, in increments of 120, on the horizontal axis. Two curves with peaks are present. The first curve is labeled, non-insulin-dependent diabetes. The approximate data in the graph are as follows: the curve starts at a glucose concentration of 12 millimolar, move upwards at a peak of 17. 5 millimolar concentration at 240 minutes. The curve moves downward at 14. 5 millimolar concentration at 420 minutes. Two other peaks are present at 18. 2 millimolar concentration and 18 millimolar concentration at 480 and 780 minutes, respectively. The curve moves downward slope at 14 millimolar concentration at 710 minutes. The peak gradually moves further downward to 12. 8 millimolar concentration at 1440 minutes.&#10;The second curve is labeled, normal. The curve starts at 5.1 millimolar concentration, moves upward, and forms a peak at 7 millimolar concentration at 230 minutes. Two more peaks are formed at 7 and 7.1 millimolar concentrations at 470 and 780 minutes, respectively. Three downward slopes are formed. The first one is formed at 5 millimolar concentration at 120 minutes and is labeled, breakfast. The second slope is formed at 4.9 millimolar concentration at 420 minutes and is labeled, lunch. The third slope is formed at 5 millimolar concentration at 720 minutes and is labeled, dinne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2584828" y="1804719"/>
            <a:ext cx="3974345" cy="3582443"/>
          </a:xfrm>
        </p:spPr>
      </p:pic>
      <p:sp>
        <p:nvSpPr>
          <p:cNvPr id="4" name="Content Placeholder 3"/>
          <p:cNvSpPr>
            <a:spLocks noGrp="1"/>
          </p:cNvSpPr>
          <p:nvPr>
            <p:ph sz="quarter" idx="15"/>
          </p:nvPr>
        </p:nvSpPr>
        <p:spPr>
          <a:xfrm>
            <a:off x="304800" y="5710989"/>
            <a:ext cx="8534400" cy="312822"/>
          </a:xfrm>
        </p:spPr>
        <p:txBody>
          <a:bodyPr/>
          <a:lstStyle/>
          <a:p>
            <a:r>
              <a:rPr lang="en-IN" sz="1600" dirty="0"/>
              <a:t>After Bell, G.I., Pilkis, S.J., Weber, I.T., and </a:t>
            </a:r>
            <a:r>
              <a:rPr lang="fr-FR" sz="1600" dirty="0"/>
              <a:t>Polonsky, K.S., </a:t>
            </a:r>
            <a:r>
              <a:rPr lang="fr-FR" sz="1600" i="1" dirty="0"/>
              <a:t>Annu. Rev. Physiol. </a:t>
            </a:r>
            <a:r>
              <a:rPr lang="fr-FR" sz="1600" b="1" dirty="0"/>
              <a:t>58, </a:t>
            </a:r>
            <a:r>
              <a:rPr lang="fr-FR" sz="1600" dirty="0"/>
              <a:t>178 (19</a:t>
            </a:r>
            <a:r>
              <a:rPr lang="fr-FR" sz="100" dirty="0"/>
              <a:t> </a:t>
            </a:r>
            <a:r>
              <a:rPr lang="fr-FR" sz="1600" dirty="0"/>
              <a:t>96).</a:t>
            </a:r>
          </a:p>
        </p:txBody>
      </p:sp>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39</a:t>
            </a:fld>
            <a:endParaRPr lang="en-US" dirty="0"/>
          </a:p>
        </p:txBody>
      </p:sp>
    </p:spTree>
    <p:extLst>
      <p:ext uri="{BB962C8B-B14F-4D97-AF65-F5344CB8AC3E}">
        <p14:creationId xmlns:p14="http://schemas.microsoft.com/office/powerpoint/2010/main" val="832189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rmAutofit/>
          </a:bodyPr>
          <a:lstStyle/>
          <a:p>
            <a:r>
              <a:rPr lang="en-US" b="1" dirty="0"/>
              <a:t>Major Fuel Metabolism Pathways</a:t>
            </a:r>
          </a:p>
        </p:txBody>
      </p:sp>
      <p:pic>
        <p:nvPicPr>
          <p:cNvPr id="8" name="Content Placeholder 7" descr="An illustration depicts the significant pathways of fuel metabolism in mammals. Proteins yield amino acids and vice versa. Amino acids yield urea and vice versa. It occurs because of amino acid degradation and amino acid synthesis. Glycogen yields glucose-6-phosphate and vice versa because of glycogen synthesis and glycogen degradation. Glucose-6-phosphate yields pyruvate and vice versa because of gluconeogenesis and glycolysis. A T P is released. Pyruvate yields acetyl-Coenzyme A, which then enters the citric acid cycle to produce oxaloacetate. In the citric acid cycle, A T P is released by oxidative phosphorylation. Acetyl coenzyme A yields fatty acid and vice versa because of fatty acid synthesis and beta oxidation. Fatty acid yields triacylglycerol and vice versa. Acetyl-Coenzyme A yields ketone bodies and vice versa. Pyruvate yields oxaloacetate. Amino acid yields pyruvate and vice versa. Amino acid also yields acetyl-Co A. Amino acid yields oxaloacetate and vice versa.">
            <a:extLst>
              <a:ext uri="{FF2B5EF4-FFF2-40B4-BE49-F238E27FC236}">
                <a16:creationId xmlns:a16="http://schemas.microsoft.com/office/drawing/2014/main" id="{A5A23084-3DE7-4BAE-826C-57922C7BFAD2}"/>
              </a:ext>
            </a:extLst>
          </p:cNvPr>
          <p:cNvPicPr>
            <a:picLocks noGrp="1" noChangeAspect="1"/>
          </p:cNvPicPr>
          <p:nvPr>
            <p:ph sz="quarter" idx="16"/>
          </p:nvPr>
        </p:nvPicPr>
        <p:blipFill>
          <a:blip r:embed="rId2"/>
          <a:stretch>
            <a:fillRect/>
          </a:stretch>
        </p:blipFill>
        <p:spPr>
          <a:xfrm>
            <a:off x="2342348" y="2010695"/>
            <a:ext cx="4459305" cy="4232894"/>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4</a:t>
            </a:fld>
            <a:endParaRPr lang="en-US" dirty="0"/>
          </a:p>
        </p:txBody>
      </p:sp>
    </p:spTree>
    <p:extLst>
      <p:ext uri="{BB962C8B-B14F-4D97-AF65-F5344CB8AC3E}">
        <p14:creationId xmlns:p14="http://schemas.microsoft.com/office/powerpoint/2010/main" val="3118215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Autofit/>
          </a:bodyPr>
          <a:lstStyle/>
          <a:p>
            <a:r>
              <a:rPr lang="en-US" b="1" dirty="0"/>
              <a:t>Drugs Decrease Insulin Resistance</a:t>
            </a:r>
          </a:p>
        </p:txBody>
      </p:sp>
      <p:pic>
        <p:nvPicPr>
          <p:cNvPr id="7" name="Content Placeholder 6" descr="Two bond-line structures represent metformin and thiazolidinedione (T Z D). The metformin has a SMILES string of CN(C)C(=N)NC(=N)N. The thiazolidinedione (T Z D) has a SMILES string of C1C(=O)NC(=O)S1.">
            <a:extLst>
              <a:ext uri="{FF2B5EF4-FFF2-40B4-BE49-F238E27FC236}">
                <a16:creationId xmlns:a16="http://schemas.microsoft.com/office/drawing/2014/main" id="{C59572D9-2BA0-4695-9426-5A8348D0FEFF}"/>
              </a:ext>
            </a:extLst>
          </p:cNvPr>
          <p:cNvPicPr>
            <a:picLocks noGrp="1" noChangeAspect="1"/>
          </p:cNvPicPr>
          <p:nvPr>
            <p:ph sz="quarter" idx="16"/>
          </p:nvPr>
        </p:nvPicPr>
        <p:blipFill>
          <a:blip r:embed="rId2"/>
          <a:stretch>
            <a:fillRect/>
          </a:stretch>
        </p:blipFill>
        <p:spPr>
          <a:xfrm>
            <a:off x="2763514" y="1828800"/>
            <a:ext cx="3616971" cy="4293187"/>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40</a:t>
            </a:fld>
            <a:endParaRPr lang="en-US" dirty="0"/>
          </a:p>
        </p:txBody>
      </p:sp>
    </p:spTree>
    <p:extLst>
      <p:ext uri="{BB962C8B-B14F-4D97-AF65-F5344CB8AC3E}">
        <p14:creationId xmlns:p14="http://schemas.microsoft.com/office/powerpoint/2010/main" val="441474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0"/>
            <a:ext cx="8534400" cy="1143000"/>
          </a:xfrm>
        </p:spPr>
        <p:txBody>
          <a:bodyPr>
            <a:noAutofit/>
          </a:bodyPr>
          <a:lstStyle/>
          <a:p>
            <a:r>
              <a:rPr lang="en-US" b="1" dirty="0"/>
              <a:t>Some Increase Risk of Heart Attack &amp; Stroke</a:t>
            </a:r>
          </a:p>
        </p:txBody>
      </p:sp>
      <p:pic>
        <p:nvPicPr>
          <p:cNvPr id="8" name="Content Placeholder 7" descr="A bond-line structure represents Rosiglitazone (Avandia) that has a SMILES string of CN(CCOc1ccc(cc1)CC2C(=O)NC(=O)S2)c3ccccn3.">
            <a:extLst>
              <a:ext uri="{FF2B5EF4-FFF2-40B4-BE49-F238E27FC236}">
                <a16:creationId xmlns:a16="http://schemas.microsoft.com/office/drawing/2014/main" id="{F872FFAC-0BE9-4BC3-9091-D2B16E46D9A5}"/>
              </a:ext>
            </a:extLst>
          </p:cNvPr>
          <p:cNvPicPr>
            <a:picLocks noGrp="1" noChangeAspect="1"/>
          </p:cNvPicPr>
          <p:nvPr>
            <p:ph sz="quarter" idx="16"/>
          </p:nvPr>
        </p:nvPicPr>
        <p:blipFill>
          <a:blip r:embed="rId2"/>
          <a:stretch>
            <a:fillRect/>
          </a:stretch>
        </p:blipFill>
        <p:spPr>
          <a:xfrm>
            <a:off x="706834" y="2362200"/>
            <a:ext cx="7730333" cy="3619406"/>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41</a:t>
            </a:fld>
            <a:endParaRPr lang="en-US" dirty="0"/>
          </a:p>
        </p:txBody>
      </p:sp>
    </p:spTree>
    <p:extLst>
      <p:ext uri="{BB962C8B-B14F-4D97-AF65-F5344CB8AC3E}">
        <p14:creationId xmlns:p14="http://schemas.microsoft.com/office/powerpoint/2010/main" val="232483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BBD6-6E5C-47AA-AAA3-A009714CCA4D}"/>
              </a:ext>
            </a:extLst>
          </p:cNvPr>
          <p:cNvSpPr>
            <a:spLocks noGrp="1"/>
          </p:cNvSpPr>
          <p:nvPr>
            <p:ph type="title"/>
          </p:nvPr>
        </p:nvSpPr>
        <p:spPr>
          <a:xfrm>
            <a:off x="304800" y="762001"/>
            <a:ext cx="8534400" cy="685799"/>
          </a:xfrm>
        </p:spPr>
        <p:txBody>
          <a:bodyPr>
            <a:normAutofit fontScale="90000"/>
          </a:bodyPr>
          <a:lstStyle/>
          <a:p>
            <a:r>
              <a:rPr lang="en-US" sz="4400" b="1" dirty="0"/>
              <a:t>Chapter 22: Organ Specialization </a:t>
            </a:r>
            <a:r>
              <a:rPr lang="en-US" sz="2700" dirty="0"/>
              <a:t>(4 of 4)</a:t>
            </a:r>
          </a:p>
        </p:txBody>
      </p:sp>
      <p:sp>
        <p:nvSpPr>
          <p:cNvPr id="3" name="Content Placeholder 2">
            <a:extLst>
              <a:ext uri="{FF2B5EF4-FFF2-40B4-BE49-F238E27FC236}">
                <a16:creationId xmlns:a16="http://schemas.microsoft.com/office/drawing/2014/main" id="{2B6D7AB7-B734-4154-88D6-B25EA00FA0BF}"/>
              </a:ext>
            </a:extLst>
          </p:cNvPr>
          <p:cNvSpPr>
            <a:spLocks noGrp="1"/>
          </p:cNvSpPr>
          <p:nvPr>
            <p:ph sz="quarter" idx="16"/>
          </p:nvPr>
        </p:nvSpPr>
        <p:spPr>
          <a:xfrm>
            <a:off x="304800" y="1828800"/>
            <a:ext cx="8534400" cy="4038600"/>
          </a:xfrm>
        </p:spPr>
        <p:txBody>
          <a:bodyPr/>
          <a:lstStyle/>
          <a:p>
            <a:r>
              <a:rPr lang="en-US" sz="2400" b="1" dirty="0"/>
              <a:t>Checkpoint 22.1</a:t>
            </a:r>
          </a:p>
          <a:p>
            <a:pPr marL="292608" indent="-292608">
              <a:buClr>
                <a:schemeClr val="accent2"/>
              </a:buClr>
              <a:buFont typeface="Arial" panose="020B0604020202020204" pitchFamily="34" charset="0"/>
              <a:buChar char="•"/>
            </a:pPr>
            <a:r>
              <a:rPr lang="en-US" sz="2400" dirty="0"/>
              <a:t>How does the body allocate food-derived fuel molecules?</a:t>
            </a:r>
          </a:p>
          <a:p>
            <a:pPr marL="292608" indent="-292608">
              <a:buClr>
                <a:schemeClr val="accent2"/>
              </a:buClr>
              <a:buFont typeface="Arial" panose="020B0604020202020204" pitchFamily="34" charset="0"/>
              <a:buChar char="•"/>
            </a:pPr>
            <a:r>
              <a:rPr lang="en-US" sz="2400" dirty="0"/>
              <a:t>Describe the metabolic changes that occur during early and late starvation.</a:t>
            </a:r>
          </a:p>
          <a:p>
            <a:pPr marL="292608" indent="-292608">
              <a:buClr>
                <a:schemeClr val="accent2"/>
              </a:buClr>
              <a:buFont typeface="Arial" panose="020B0604020202020204" pitchFamily="34" charset="0"/>
              <a:buChar char="•"/>
            </a:pPr>
            <a:r>
              <a:rPr lang="en-US" sz="2400" dirty="0"/>
              <a:t>Distinguish insulin-dependent and non-insulin-dependent diabetes mellitus.</a:t>
            </a:r>
          </a:p>
          <a:p>
            <a:pPr marL="292608" indent="-292608">
              <a:buClr>
                <a:schemeClr val="accent2"/>
              </a:buClr>
              <a:buFont typeface="Arial" panose="020B0604020202020204" pitchFamily="34" charset="0"/>
              <a:buChar char="•"/>
            </a:pPr>
            <a:r>
              <a:rPr lang="en-US" sz="2400" dirty="0"/>
              <a:t>How does insulin resistance or the lack of insulin contribute to the typical symptoms of diabetes?</a:t>
            </a:r>
          </a:p>
          <a:p>
            <a:pPr marL="292608" indent="-292608">
              <a:buClr>
                <a:schemeClr val="accent2"/>
              </a:buClr>
              <a:buFont typeface="Arial" panose="020B0604020202020204" pitchFamily="34" charset="0"/>
              <a:buChar char="•"/>
            </a:pPr>
            <a:r>
              <a:rPr lang="en-US" sz="2400" dirty="0"/>
              <a:t>How is obesity related to non-insulin-dependent diabetes mellitus?</a:t>
            </a:r>
          </a:p>
        </p:txBody>
      </p:sp>
      <p:sp>
        <p:nvSpPr>
          <p:cNvPr id="6" name="Footer Placeholder 5">
            <a:extLst>
              <a:ext uri="{FF2B5EF4-FFF2-40B4-BE49-F238E27FC236}">
                <a16:creationId xmlns:a16="http://schemas.microsoft.com/office/drawing/2014/main" id="{2BC5037D-91F0-495F-9AD2-8E845CBBBE22}"/>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F2FB562F-34E1-4174-B610-51B2F4E7225D}"/>
              </a:ext>
            </a:extLst>
          </p:cNvPr>
          <p:cNvSpPr>
            <a:spLocks noGrp="1"/>
          </p:cNvSpPr>
          <p:nvPr>
            <p:ph type="sldNum" sz="quarter" idx="10"/>
          </p:nvPr>
        </p:nvSpPr>
        <p:spPr/>
        <p:txBody>
          <a:bodyPr/>
          <a:lstStyle/>
          <a:p>
            <a:fld id="{67B19427-F580-D146-B60E-4CADEE75497F}" type="slidenum">
              <a:rPr lang="en-US" smtClean="0"/>
              <a:pPr/>
              <a:t>42</a:t>
            </a:fld>
            <a:endParaRPr lang="en-US" dirty="0"/>
          </a:p>
        </p:txBody>
      </p:sp>
    </p:spTree>
    <p:extLst>
      <p:ext uri="{BB962C8B-B14F-4D97-AF65-F5344CB8AC3E}">
        <p14:creationId xmlns:p14="http://schemas.microsoft.com/office/powerpoint/2010/main" val="3615492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4" y="777241"/>
            <a:ext cx="8543926" cy="670559"/>
          </a:xfrm>
        </p:spPr>
        <p:txBody>
          <a:bodyPr/>
          <a:lstStyle/>
          <a:p>
            <a:r>
              <a:rPr lang="en-US" b="1" dirty="0"/>
              <a:t>Copyright</a:t>
            </a:r>
          </a:p>
        </p:txBody>
      </p:sp>
      <p:sp>
        <p:nvSpPr>
          <p:cNvPr id="3" name="Content Placeholder 2"/>
          <p:cNvSpPr>
            <a:spLocks noGrp="1"/>
          </p:cNvSpPr>
          <p:nvPr>
            <p:ph sz="quarter" idx="10"/>
          </p:nvPr>
        </p:nvSpPr>
        <p:spPr>
          <a:xfrm>
            <a:off x="304800" y="1752600"/>
            <a:ext cx="8534400" cy="3581400"/>
          </a:xfrm>
        </p:spPr>
        <p:txBody>
          <a:bodyPr/>
          <a:lstStyle/>
          <a:p>
            <a:r>
              <a:rPr lang="en-US" sz="2400" b="1" dirty="0"/>
              <a:t>Copyright © 2016 John Wiley &amp; Sons, Inc.</a:t>
            </a:r>
          </a:p>
          <a:p>
            <a:pPr>
              <a:lnSpc>
                <a:spcPct val="150000"/>
              </a:lnSpc>
            </a:pPr>
            <a:r>
              <a:rPr lang="en-US" sz="1800" dirty="0"/>
              <a:t>All rights reserved. Reproduction or translation of this work beyond that permitted in Section 117 of the 19</a:t>
            </a:r>
            <a:r>
              <a:rPr lang="en-US" sz="100" dirty="0"/>
              <a:t> </a:t>
            </a:r>
            <a:r>
              <a:rPr lang="en-US" sz="1800" dirty="0"/>
              <a:t>76 United States Act without the express written permission of the copyright owner is unlawful. Request for further information should be addressed to the Permissions Department, John Wiley &amp; Sons, Inc. The purchaser may make back-up copies for his/her own use only and not for distribution or resale. The Publisher assumes no responsibility for errors, omissions, or damages, caused by the use of these programs or from the use of the information contained herein.</a:t>
            </a:r>
          </a:p>
        </p:txBody>
      </p:sp>
      <p:sp>
        <p:nvSpPr>
          <p:cNvPr id="5" name="Footer Placeholder 4"/>
          <p:cNvSpPr>
            <a:spLocks noGrp="1"/>
          </p:cNvSpPr>
          <p:nvPr>
            <p:ph type="ftr" sz="quarter" idx="11"/>
          </p:nvPr>
        </p:nvSpPr>
        <p:spPr/>
        <p:txBody>
          <a:bodyPr/>
          <a:lstStyle/>
          <a:p>
            <a:r>
              <a:rPr lang="en-IN" dirty="0"/>
              <a:t>Copyright ©2016 John Wiley &amp; Sons, Inc.</a:t>
            </a:r>
            <a:r>
              <a:rPr lang="en-US" dirty="0"/>
              <a:t> </a:t>
            </a:r>
          </a:p>
        </p:txBody>
      </p:sp>
      <p:sp>
        <p:nvSpPr>
          <p:cNvPr id="4" name="Slide Number Placeholder 3"/>
          <p:cNvSpPr>
            <a:spLocks noGrp="1"/>
          </p:cNvSpPr>
          <p:nvPr>
            <p:ph type="sldNum" sz="quarter" idx="12"/>
          </p:nvPr>
        </p:nvSpPr>
        <p:spPr/>
        <p:txBody>
          <a:bodyPr/>
          <a:lstStyle/>
          <a:p>
            <a:fld id="{67B19427-F580-D146-B60E-4CADEE75497F}" type="slidenum">
              <a:rPr lang="en-US" smtClean="0"/>
              <a:pPr/>
              <a:t>43</a:t>
            </a:fld>
            <a:endParaRPr lang="en-US" dirty="0"/>
          </a:p>
        </p:txBody>
      </p:sp>
    </p:spTree>
    <p:extLst>
      <p:ext uri="{BB962C8B-B14F-4D97-AF65-F5344CB8AC3E}">
        <p14:creationId xmlns:p14="http://schemas.microsoft.com/office/powerpoint/2010/main" val="33643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0"/>
            <a:ext cx="8534400" cy="1066799"/>
          </a:xfrm>
        </p:spPr>
        <p:txBody>
          <a:bodyPr>
            <a:normAutofit fontScale="90000"/>
          </a:bodyPr>
          <a:lstStyle/>
          <a:p>
            <a:r>
              <a:rPr lang="en-US" b="1" dirty="0"/>
              <a:t>Metabolic Interrelationships: Brain, Adipose, Muscle, Liver, and Kidney</a:t>
            </a:r>
          </a:p>
        </p:txBody>
      </p:sp>
      <p:pic>
        <p:nvPicPr>
          <p:cNvPr id="7" name="Content Placeholder 6" descr="An illustration depicts the metabolic interrelationships of the brain, adipose tissue, muscle, liver, and kidney. &#10;On the left, two backward arrows each from ketone bodies and glucose lead to the release of water and carbon dioxide in the brain, which move outside the brain. In the adipose tissue, an arrow points from glucose to glycerol and fatty acids. Fatty acids and glycerol are converted to triacylglycerols and vice versa. On the right, an arrow points from acetyl Co A to fatty acids and an arrow from fatty acids point toward triacylglycerols in the liver. An arrow from triacylglycerols in the liver points to the fatty acid in the adipose tissue. An arrow from the fatty acids of the adipose tissue points at fatty acids in the liver. In the liver, upward and downward arrows point from triacylglycerols to fatty acids, fatty acids to acetyl Co A, and acetyl Co A to ketone bodies. An arrow points from the glycerol in the adipose tissue to the glycerol in the liver. In the liver, a downward arrow points from lactate to pyruvate, and upward and downward arrows point from pyruvate to glucose and glucose to glycogen. Glycerol in the liver points toward the glucose. Arrows point from glycogen to glucose, glucose to pyruvate, and pyruvate to acetyl Co A in the liver. Upward and downward arrows from the amino acids point at proteins and vice versa and also points toward pyruvate and urea. An arrow points from the urea in the liver to the urea in the kidney, in which another arrow points outside. In the kidneys, glutamine is converted to alpha ketoglutarate with the liberation of ammonia. An arrow points from alpha-ketoglutarate to glucose in the kidney. Two arrows from the glucose in the kidney point at the glucose in the adipose tissue and the glucose in the liver, respectively. A double-headed arrow points from the ketone bodies in the muscle to the ketone bodies in the kidney, in which another arrow points outside. An arrow from triacylglycerols in the liver points toward fatty acids in the muscle. In the muscle, two arrows, one each from ketone bodies and fatty acids points at carbon dioxide and water, in which another arrow points outside. In the muscle, upward and downward arrows point from glycogen to glucose, glucose to pyruvate, and pyruvate to lactate. An arrow from glucose points toward glycogen. An arrow from pyruvate points toward carbon dioxide and water, in which an arrow points outside. In the muscles, arrows point from proteins to amino acids and amino acids to alanine and glutamine. Arrows from amino acids point toward proteins and pyruvate. An arrow points from pyruvate to alanine and glutamine. An arrow splits from alanine and glutamine in the muscle and points toward amino acids in the liver and glutamine in the kidney. An arrow points from lactate in the muscle to the lactate in the liver. ">
            <a:extLst>
              <a:ext uri="{FF2B5EF4-FFF2-40B4-BE49-F238E27FC236}">
                <a16:creationId xmlns:a16="http://schemas.microsoft.com/office/drawing/2014/main" id="{5DDC6E82-283C-49A6-875A-3AA8F5B7369B}"/>
              </a:ext>
            </a:extLst>
          </p:cNvPr>
          <p:cNvPicPr>
            <a:picLocks noGrp="1" noChangeAspect="1"/>
          </p:cNvPicPr>
          <p:nvPr>
            <p:ph sz="quarter" idx="16"/>
          </p:nvPr>
        </p:nvPicPr>
        <p:blipFill>
          <a:blip r:embed="rId2"/>
          <a:stretch>
            <a:fillRect/>
          </a:stretch>
        </p:blipFill>
        <p:spPr>
          <a:xfrm>
            <a:off x="2343667" y="2160016"/>
            <a:ext cx="4456666" cy="4044376"/>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5</a:t>
            </a:fld>
            <a:endParaRPr lang="en-US" dirty="0"/>
          </a:p>
        </p:txBody>
      </p:sp>
    </p:spTree>
    <p:extLst>
      <p:ext uri="{BB962C8B-B14F-4D97-AF65-F5344CB8AC3E}">
        <p14:creationId xmlns:p14="http://schemas.microsoft.com/office/powerpoint/2010/main" val="47604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rmAutofit/>
          </a:bodyPr>
          <a:lstStyle/>
          <a:p>
            <a:r>
              <a:rPr lang="en-US" b="1" dirty="0"/>
              <a:t>ATP Source During Exercise</a:t>
            </a:r>
          </a:p>
        </p:txBody>
      </p:sp>
      <p:pic>
        <p:nvPicPr>
          <p:cNvPr id="9" name="Content Placeholder 8" descr="A horizontal bar graph plots sources of A T P against duration of activity during exercise in humans. The horizontal axis is labeled, 0, 4 seconds, 10 seconds, 1.5 minutes, and 3 minutes. The area that covers 0 to 1.5 minutes is labeled, anaerobic systems. The area that covers 1.5 minutes to 3 minutes is labeled, aerobic systems. Four horizontal bars are labeled as follows: A T P, in which a text beside reads, High jump, Power lift, Shot put, Tennis serve; Phosphocreatine, in which a text beside reads, Sprints, Football line play; Glycolysis, in which a text beside reads, 200-400 meters race, 100 meters swim; Oxidative phosphorylation, in which a text beside reads, Race beyond 500 meters."/>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2527688" y="1736276"/>
            <a:ext cx="4088623" cy="3674586"/>
          </a:xfrm>
        </p:spPr>
      </p:pic>
      <p:sp>
        <p:nvSpPr>
          <p:cNvPr id="4" name="Content Placeholder 3"/>
          <p:cNvSpPr>
            <a:spLocks noGrp="1"/>
          </p:cNvSpPr>
          <p:nvPr>
            <p:ph sz="quarter" idx="15"/>
          </p:nvPr>
        </p:nvSpPr>
        <p:spPr>
          <a:xfrm>
            <a:off x="304800" y="5582478"/>
            <a:ext cx="8534400" cy="513522"/>
          </a:xfrm>
        </p:spPr>
        <p:txBody>
          <a:bodyPr/>
          <a:lstStyle/>
          <a:p>
            <a:r>
              <a:rPr lang="en-IN" sz="1600" dirty="0"/>
              <a:t>Adapted from McArdle, W.D., Katch, F.I., and Katch, V.L., </a:t>
            </a:r>
            <a:r>
              <a:rPr lang="en-IN" sz="1600" i="1" dirty="0"/>
              <a:t>Exercise Physiology, </a:t>
            </a:r>
            <a:r>
              <a:rPr lang="en-IN" sz="1600" dirty="0"/>
              <a:t>2nd ed., Lea &amp; Febiger (19</a:t>
            </a:r>
            <a:r>
              <a:rPr lang="en-IN" sz="100" dirty="0"/>
              <a:t> </a:t>
            </a:r>
            <a:r>
              <a:rPr lang="en-IN" sz="1600" dirty="0"/>
              <a:t>86), p. 348.</a:t>
            </a:r>
          </a:p>
        </p:txBody>
      </p:sp>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6</a:t>
            </a:fld>
            <a:endParaRPr lang="en-US" dirty="0"/>
          </a:p>
        </p:txBody>
      </p:sp>
    </p:spTree>
    <p:extLst>
      <p:ext uri="{BB962C8B-B14F-4D97-AF65-F5344CB8AC3E}">
        <p14:creationId xmlns:p14="http://schemas.microsoft.com/office/powerpoint/2010/main" val="3833261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rmAutofit/>
          </a:bodyPr>
          <a:lstStyle/>
          <a:p>
            <a:r>
              <a:rPr lang="en-US" b="1" dirty="0"/>
              <a:t>Hexokinase vs. Glucokinase</a:t>
            </a:r>
          </a:p>
        </p:txBody>
      </p:sp>
      <p:pic>
        <p:nvPicPr>
          <p:cNvPr id="9" name="Content Placeholder 8" descr="A graph plots start fraction v subscript naught over V subscript max end fraction, ranging from 0.0 to 1.0, in increments of 0.2, on the vertical axis against concentration of glucose in millimolars, ranging from 0 to 15, in increments of 5, on the horizontal axis. The first curve labeled, hexokinase starts at zero and gradually moves upward approximately till 0.92 on the vertical axis and then plateaus. The second concave down curve labeled, glucokinase starts at zero and moves upward and plateaus approximately at a point above 0.8 of the horizontal axis."/>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2487323" y="1828800"/>
            <a:ext cx="4169352" cy="3463636"/>
          </a:xfrm>
        </p:spPr>
      </p:pic>
      <p:sp>
        <p:nvSpPr>
          <p:cNvPr id="4" name="Content Placeholder 3"/>
          <p:cNvSpPr>
            <a:spLocks noGrp="1"/>
          </p:cNvSpPr>
          <p:nvPr>
            <p:ph sz="quarter" idx="15"/>
          </p:nvPr>
        </p:nvSpPr>
        <p:spPr>
          <a:xfrm>
            <a:off x="304800" y="5562600"/>
            <a:ext cx="8610600" cy="304800"/>
          </a:xfrm>
        </p:spPr>
        <p:txBody>
          <a:bodyPr/>
          <a:lstStyle/>
          <a:p>
            <a:r>
              <a:rPr lang="en-IN" sz="1600" dirty="0"/>
              <a:t>Obtained from Cardenas, M.L., Rabajille, E., and Niemeyer, H., </a:t>
            </a:r>
            <a:r>
              <a:rPr lang="en-IN" sz="1600" i="1" dirty="0"/>
              <a:t>Eur. J. Biochem. </a:t>
            </a:r>
            <a:r>
              <a:rPr lang="en-IN" sz="1600" b="1" dirty="0"/>
              <a:t>145, </a:t>
            </a:r>
            <a:r>
              <a:rPr lang="en-IN" sz="1600" dirty="0"/>
              <a:t>163–171 (19</a:t>
            </a:r>
            <a:r>
              <a:rPr lang="en-IN" sz="100" dirty="0"/>
              <a:t> </a:t>
            </a:r>
            <a:r>
              <a:rPr lang="en-IN" sz="1600" dirty="0"/>
              <a:t>84).</a:t>
            </a:r>
          </a:p>
        </p:txBody>
      </p:sp>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7</a:t>
            </a:fld>
            <a:endParaRPr lang="en-US" dirty="0"/>
          </a:p>
        </p:txBody>
      </p:sp>
    </p:spTree>
    <p:extLst>
      <p:ext uri="{BB962C8B-B14F-4D97-AF65-F5344CB8AC3E}">
        <p14:creationId xmlns:p14="http://schemas.microsoft.com/office/powerpoint/2010/main" val="1366575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C3A-4303-4420-8E2D-54E329777227}"/>
              </a:ext>
            </a:extLst>
          </p:cNvPr>
          <p:cNvSpPr>
            <a:spLocks noGrp="1"/>
          </p:cNvSpPr>
          <p:nvPr>
            <p:ph type="title"/>
          </p:nvPr>
        </p:nvSpPr>
        <p:spPr>
          <a:xfrm>
            <a:off x="304800" y="762001"/>
            <a:ext cx="8534400" cy="685799"/>
          </a:xfrm>
        </p:spPr>
        <p:txBody>
          <a:bodyPr>
            <a:normAutofit/>
          </a:bodyPr>
          <a:lstStyle/>
          <a:p>
            <a:r>
              <a:rPr lang="en-US" b="1" dirty="0"/>
              <a:t>Metabolic Fate of G6P</a:t>
            </a:r>
          </a:p>
        </p:txBody>
      </p:sp>
      <p:pic>
        <p:nvPicPr>
          <p:cNvPr id="8" name="Content Placeholder 7" descr="A schematic diagram represents the metabolic fate of glucose-6-phosphate (G 6 P) in the liver. In step 1, G 6 P is converted to glucose. In step 2, G 6 P is converted to glycogen. In step 3, G 6 P is converted to acetyl Co A. Acetyl-Co A further yields fatty acids, phospholipids, cholesterol, and A T P. In step 4, G 6 P is converted to R 5 P. A molecule of N A D P H is released in this step.">
            <a:extLst>
              <a:ext uri="{FF2B5EF4-FFF2-40B4-BE49-F238E27FC236}">
                <a16:creationId xmlns:a16="http://schemas.microsoft.com/office/drawing/2014/main" id="{17C77141-17D4-45EE-B320-0C2FE649AC09}"/>
              </a:ext>
            </a:extLst>
          </p:cNvPr>
          <p:cNvPicPr>
            <a:picLocks noGrp="1" noChangeAspect="1"/>
          </p:cNvPicPr>
          <p:nvPr>
            <p:ph sz="quarter" idx="16"/>
          </p:nvPr>
        </p:nvPicPr>
        <p:blipFill>
          <a:blip r:embed="rId2"/>
          <a:stretch>
            <a:fillRect/>
          </a:stretch>
        </p:blipFill>
        <p:spPr>
          <a:xfrm>
            <a:off x="2026966" y="1879013"/>
            <a:ext cx="5090067" cy="4293187"/>
          </a:xfrm>
          <a:prstGeom prst="rect">
            <a:avLst/>
          </a:prstGeom>
        </p:spPr>
      </p:pic>
      <p:sp>
        <p:nvSpPr>
          <p:cNvPr id="6" name="Footer Placeholder 5">
            <a:extLst>
              <a:ext uri="{FF2B5EF4-FFF2-40B4-BE49-F238E27FC236}">
                <a16:creationId xmlns:a16="http://schemas.microsoft.com/office/drawing/2014/main" id="{555210A4-2D4C-4532-B12B-523F0645AC11}"/>
              </a:ext>
            </a:extLst>
          </p:cNvPr>
          <p:cNvSpPr>
            <a:spLocks noGrp="1"/>
          </p:cNvSpPr>
          <p:nvPr>
            <p:ph type="ftr" sz="quarter" idx="11"/>
          </p:nvPr>
        </p:nvSpPr>
        <p:spPr/>
        <p:txBody>
          <a:bodyPr/>
          <a:lstStyle/>
          <a:p>
            <a:r>
              <a:rPr lang="en-IN"/>
              <a:t>Copyright ©2016 John Wiley &amp; Sons, Inc.</a:t>
            </a:r>
            <a:r>
              <a:rPr lang="en-US"/>
              <a:t> </a:t>
            </a:r>
            <a:endParaRPr lang="en-US" dirty="0"/>
          </a:p>
        </p:txBody>
      </p:sp>
      <p:sp>
        <p:nvSpPr>
          <p:cNvPr id="5" name="Slide Number Placeholder 4">
            <a:extLst>
              <a:ext uri="{FF2B5EF4-FFF2-40B4-BE49-F238E27FC236}">
                <a16:creationId xmlns:a16="http://schemas.microsoft.com/office/drawing/2014/main" id="{1964142F-6AE8-432C-83DF-9673F2EC3CCE}"/>
              </a:ext>
            </a:extLst>
          </p:cNvPr>
          <p:cNvSpPr>
            <a:spLocks noGrp="1"/>
          </p:cNvSpPr>
          <p:nvPr>
            <p:ph type="sldNum" sz="quarter" idx="10"/>
          </p:nvPr>
        </p:nvSpPr>
        <p:spPr/>
        <p:txBody>
          <a:bodyPr/>
          <a:lstStyle/>
          <a:p>
            <a:fld id="{67B19427-F580-D146-B60E-4CADEE75497F}" type="slidenum">
              <a:rPr lang="en-US" smtClean="0"/>
              <a:pPr/>
              <a:t>8</a:t>
            </a:fld>
            <a:endParaRPr lang="en-US" dirty="0"/>
          </a:p>
        </p:txBody>
      </p:sp>
    </p:spTree>
    <p:extLst>
      <p:ext uri="{BB962C8B-B14F-4D97-AF65-F5344CB8AC3E}">
        <p14:creationId xmlns:p14="http://schemas.microsoft.com/office/powerpoint/2010/main" val="1262390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DDF3-B12D-D622-6F92-0F076FB260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E402DD-1CD8-EA8F-F22B-1A9E39E5EE04}"/>
              </a:ext>
            </a:extLst>
          </p:cNvPr>
          <p:cNvSpPr>
            <a:spLocks noGrp="1"/>
          </p:cNvSpPr>
          <p:nvPr>
            <p:ph sz="quarter" idx="16"/>
          </p:nvPr>
        </p:nvSpPr>
        <p:spPr/>
        <p:txBody>
          <a:bodyPr/>
          <a:lstStyle/>
          <a:p>
            <a:endParaRPr lang="en-US"/>
          </a:p>
        </p:txBody>
      </p:sp>
      <p:sp>
        <p:nvSpPr>
          <p:cNvPr id="4" name="Content Placeholder 3">
            <a:extLst>
              <a:ext uri="{FF2B5EF4-FFF2-40B4-BE49-F238E27FC236}">
                <a16:creationId xmlns:a16="http://schemas.microsoft.com/office/drawing/2014/main" id="{F5F23446-21C7-614B-9573-12905218F233}"/>
              </a:ext>
            </a:extLst>
          </p:cNvPr>
          <p:cNvSpPr>
            <a:spLocks noGrp="1"/>
          </p:cNvSpPr>
          <p:nvPr>
            <p:ph sz="quarter" idx="15"/>
          </p:nvPr>
        </p:nvSpPr>
        <p:spPr/>
        <p:txBody>
          <a:bodyPr/>
          <a:lstStyle/>
          <a:p>
            <a:endParaRPr lang="en-US"/>
          </a:p>
        </p:txBody>
      </p:sp>
      <p:sp>
        <p:nvSpPr>
          <p:cNvPr id="5" name="Slide Number Placeholder 4">
            <a:extLst>
              <a:ext uri="{FF2B5EF4-FFF2-40B4-BE49-F238E27FC236}">
                <a16:creationId xmlns:a16="http://schemas.microsoft.com/office/drawing/2014/main" id="{92553F20-5CFE-0ADB-7C7C-DBE4B37D887A}"/>
              </a:ext>
            </a:extLst>
          </p:cNvPr>
          <p:cNvSpPr>
            <a:spLocks noGrp="1"/>
          </p:cNvSpPr>
          <p:nvPr>
            <p:ph type="sldNum" sz="quarter" idx="10"/>
          </p:nvPr>
        </p:nvSpPr>
        <p:spPr/>
        <p:txBody>
          <a:bodyPr/>
          <a:lstStyle/>
          <a:p>
            <a:fld id="{67B19427-F580-D146-B60E-4CADEE75497F}" type="slidenum">
              <a:rPr lang="en-US" smtClean="0"/>
              <a:pPr/>
              <a:t>9</a:t>
            </a:fld>
            <a:endParaRPr lang="en-US" dirty="0"/>
          </a:p>
        </p:txBody>
      </p:sp>
      <p:sp>
        <p:nvSpPr>
          <p:cNvPr id="6" name="Footer Placeholder 5">
            <a:extLst>
              <a:ext uri="{FF2B5EF4-FFF2-40B4-BE49-F238E27FC236}">
                <a16:creationId xmlns:a16="http://schemas.microsoft.com/office/drawing/2014/main" id="{8AED6E14-5EDA-6667-1516-7E60CD4DE646}"/>
              </a:ext>
            </a:extLst>
          </p:cNvPr>
          <p:cNvSpPr>
            <a:spLocks noGrp="1"/>
          </p:cNvSpPr>
          <p:nvPr>
            <p:ph type="ftr" sz="quarter" idx="11"/>
          </p:nvPr>
        </p:nvSpPr>
        <p:spPr/>
        <p:txBody>
          <a:bodyPr/>
          <a:lstStyle/>
          <a:p>
            <a:r>
              <a:rPr lang="en-IN"/>
              <a:t>Copyright ©2016 John Wiley &amp; Sons, Inc.</a:t>
            </a:r>
            <a:r>
              <a:rPr lang="en-US"/>
              <a:t> </a:t>
            </a:r>
            <a:endParaRPr lang="en-US" dirty="0"/>
          </a:p>
        </p:txBody>
      </p:sp>
      <p:pic>
        <p:nvPicPr>
          <p:cNvPr id="7" name="Picture 32">
            <a:extLst>
              <a:ext uri="{FF2B5EF4-FFF2-40B4-BE49-F238E27FC236}">
                <a16:creationId xmlns:a16="http://schemas.microsoft.com/office/drawing/2014/main" id="{9AD9C8BC-859A-67A9-3D56-BA93C5E843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527050"/>
            <a:ext cx="9144001"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097571"/>
      </p:ext>
    </p:extLst>
  </p:cSld>
  <p:clrMapOvr>
    <a:masterClrMapping/>
  </p:clrMapOvr>
</p:sld>
</file>

<file path=ppt/theme/theme1.xml><?xml version="1.0" encoding="utf-8"?>
<a:theme xmlns:a="http://schemas.openxmlformats.org/drawingml/2006/main" name="General">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E39A3ED730EF40BC95659DEDC34250" ma:contentTypeVersion="4" ma:contentTypeDescription="Create a new document." ma:contentTypeScope="" ma:versionID="35ae4085b5cb6bde6e905c69dcb10e27">
  <xsd:schema xmlns:xsd="http://www.w3.org/2001/XMLSchema" xmlns:xs="http://www.w3.org/2001/XMLSchema" xmlns:p="http://schemas.microsoft.com/office/2006/metadata/properties" xmlns:ns2="2e108766-8a5d-4dd6-bf2d-0e83b2e3ea10" targetNamespace="http://schemas.microsoft.com/office/2006/metadata/properties" ma:root="true" ma:fieldsID="6e076ca49e7c802acdbea8cc88235627" ns2:_="">
    <xsd:import namespace="2e108766-8a5d-4dd6-bf2d-0e83b2e3ea1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08766-8a5d-4dd6-bf2d-0e83b2e3ea1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7DE125-8A16-4AD4-8076-801222B82461}">
  <ds:schemaRefs>
    <ds:schemaRef ds:uri="http://schemas.microsoft.com/sharepoint/v3/contenttype/forms"/>
  </ds:schemaRefs>
</ds:datastoreItem>
</file>

<file path=customXml/itemProps2.xml><?xml version="1.0" encoding="utf-8"?>
<ds:datastoreItem xmlns:ds="http://schemas.openxmlformats.org/officeDocument/2006/customXml" ds:itemID="{1F32F9DC-3CA0-4539-B9C5-0649FD203B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108766-8a5d-4dd6-bf2d-0e83b2e3ea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29D18F-5099-4C38-B4B7-6BF064B87F16}">
  <ds:schemaRefs>
    <ds:schemaRef ds:uri="http://schemas.openxmlformats.org/package/2006/metadata/core-properties"/>
    <ds:schemaRef ds:uri="http://purl.org/dc/terms/"/>
    <ds:schemaRef ds:uri="http://purl.org/dc/elements/1.1/"/>
    <ds:schemaRef ds:uri="http://schemas.microsoft.com/office/infopath/2007/PartnerControls"/>
    <ds:schemaRef ds:uri="http://schemas.microsoft.com/office/2006/documentManagement/types"/>
    <ds:schemaRef ds:uri="2e108766-8a5d-4dd6-bf2d-0e83b2e3ea10"/>
    <ds:schemaRef ds:uri="http://www.w3.org/XML/1998/namespac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16439</TotalTime>
  <Words>1754</Words>
  <Application>Microsoft Office PowerPoint</Application>
  <PresentationFormat>On-screen Show (4:3)</PresentationFormat>
  <Paragraphs>242</Paragraphs>
  <Slides>43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Source Sans Pro</vt:lpstr>
      <vt:lpstr>Times New Roman</vt:lpstr>
      <vt:lpstr>General</vt:lpstr>
      <vt:lpstr>Fundamentals of Biochemistry</vt:lpstr>
      <vt:lpstr>Mammalian Fuel Metabolism: Integration and Regulation</vt:lpstr>
      <vt:lpstr>Chapter 22: Organ Specialization (1 of 4)</vt:lpstr>
      <vt:lpstr>Major Fuel Metabolism Pathways</vt:lpstr>
      <vt:lpstr>Metabolic Interrelationships: Brain, Adipose, Muscle, Liver, and Kidney</vt:lpstr>
      <vt:lpstr>ATP Source During Exercise</vt:lpstr>
      <vt:lpstr>Hexokinase vs. Glucokinase</vt:lpstr>
      <vt:lpstr>Metabolic Fate of G6P</vt:lpstr>
      <vt:lpstr>PowerPoint Presentation</vt:lpstr>
      <vt:lpstr>Cori Cycle</vt:lpstr>
      <vt:lpstr>Glucose-Alanine Cycle</vt:lpstr>
      <vt:lpstr>Muscle Aminotransferases Convert Pyruvate to Alanine</vt:lpstr>
      <vt:lpstr>Chapter 22: Organ Specialization (2 of 4)</vt:lpstr>
      <vt:lpstr>Chapter 22: Hormonal Control of Fuel Metabolism (1 of 2)</vt:lpstr>
      <vt:lpstr>GLUT4 Activity</vt:lpstr>
      <vt:lpstr>Hormonal Effects on Metabolism by Tissue</vt:lpstr>
      <vt:lpstr>Overview of Hormonal Control</vt:lpstr>
      <vt:lpstr>Hormonal Control: Fed State</vt:lpstr>
      <vt:lpstr>Hormonal Control: Fasted State</vt:lpstr>
      <vt:lpstr>Overview of Signal Transduction Pathways (1 of 4)</vt:lpstr>
      <vt:lpstr>Overview of Signal Transduction Pathways (2 of 4)</vt:lpstr>
      <vt:lpstr>Overview of Signal Transduction Pathways (3 of 4)</vt:lpstr>
      <vt:lpstr>Overview of Signal Transduction Pathways (4 of 4)</vt:lpstr>
      <vt:lpstr>Chapter 22: Hormonal Control of Fuel Metabolism (2 of 2)</vt:lpstr>
      <vt:lpstr>Chapter 22: Metabolic Homeostasis: Regulation of Energy Metabolism, Appetite, &amp; Body Weight (1 of 2)</vt:lpstr>
      <vt:lpstr>Effects of AMPK</vt:lpstr>
      <vt:lpstr>PowerPoint Presentation</vt:lpstr>
      <vt:lpstr>Adiponectin Regulates AMPK</vt:lpstr>
      <vt:lpstr>Leptin-E100</vt:lpstr>
      <vt:lpstr>Normal &amp; Obese Mice</vt:lpstr>
      <vt:lpstr>Neuropeptide Y Stimulates Appetite</vt:lpstr>
      <vt:lpstr>Ghrelin: Appetite Stimulating Peptide</vt:lpstr>
      <vt:lpstr>PYY3-36: Appetite Suppressing Hormone</vt:lpstr>
      <vt:lpstr>Chapter 22: Metabolic Homeostasis: Regulation of Energy Metabolism, Appetite, &amp; Body Weight (2 of 2)</vt:lpstr>
      <vt:lpstr>Chapter 22: Organ Specialization (3 of 4)</vt:lpstr>
      <vt:lpstr>Fuel Reserves</vt:lpstr>
      <vt:lpstr>Glycogen Depletion</vt:lpstr>
      <vt:lpstr>Diabetic Cataract</vt:lpstr>
      <vt:lpstr>Diabetes: Plasma Glucose Profile</vt:lpstr>
      <vt:lpstr>Drugs Decrease Insulin Resistance</vt:lpstr>
      <vt:lpstr>Some Increase Risk of Heart Attack &amp; Stroke</vt:lpstr>
      <vt:lpstr>Chapter 22: Organ Specialization (4 of 4)</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Fifth Edition</dc:title>
  <dc:subject/>
  <dc:creator>Donald Voet/Judith G. Voet/Charlotte W. Pratt</dc:creator>
  <cp:lastModifiedBy>Mascotti, David P.</cp:lastModifiedBy>
  <cp:revision>2156</cp:revision>
  <cp:lastPrinted>2017-04-26T13:25:47Z</cp:lastPrinted>
  <dcterms:created xsi:type="dcterms:W3CDTF">2017-04-21T14:49:46Z</dcterms:created>
  <dcterms:modified xsi:type="dcterms:W3CDTF">2026-05-01T13:13:50Z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0x01010070E39A3ED730EF40BC95659DEDC34250</vt:lpwstr>
  </property>
</Properties>
</file>